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comment2.xml" ContentType="application/vnd.openxmlformats-officedocument.presentationml.comment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omments/comment3.xml" ContentType="application/vnd.openxmlformats-officedocument.presentationml.comments+xml"/>
  <Override PartName="/ppt/comments/comment4.xml" ContentType="application/vnd.openxmlformats-officedocument.presentationml.comments+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omments/comment5.xml" ContentType="application/vnd.openxmlformats-officedocument.presentationml.comments+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ppt/comments/comment9.xml" ContentType="application/vnd.openxmlformats-officedocument.presentationml.comments+xml"/>
  <Override PartName="/ppt/comments/comment10.xml" ContentType="application/vnd.openxmlformats-officedocument.presentationml.comments+xml"/>
  <Override PartName="/ppt/comments/comment11.xml" ContentType="application/vnd.openxmlformats-officedocument.presentationml.comments+xml"/>
  <Override PartName="/ppt/comments/comment12.xml" ContentType="application/vnd.openxmlformats-officedocument.presentationml.comments+xml"/>
  <Override PartName="/ppt/charts/chart2.xml" ContentType="application/vnd.openxmlformats-officedocument.drawingml.chart+xml"/>
  <Override PartName="/ppt/comments/comment13.xml" ContentType="application/vnd.openxmlformats-officedocument.presentationml.comments+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omments/comment14.xml" ContentType="application/vnd.openxmlformats-officedocument.presentationml.comments+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comments/comment15.xml" ContentType="application/vnd.openxmlformats-officedocument.presentationml.comments+xml"/>
  <Override PartName="/ppt/comments/comment16.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26"/>
  </p:notesMasterIdLst>
  <p:sldIdLst>
    <p:sldId id="256" r:id="rId2"/>
    <p:sldId id="264" r:id="rId3"/>
    <p:sldId id="305" r:id="rId4"/>
    <p:sldId id="572" r:id="rId5"/>
    <p:sldId id="581" r:id="rId6"/>
    <p:sldId id="536" r:id="rId7"/>
    <p:sldId id="311" r:id="rId8"/>
    <p:sldId id="568" r:id="rId9"/>
    <p:sldId id="510" r:id="rId10"/>
    <p:sldId id="588" r:id="rId11"/>
    <p:sldId id="589" r:id="rId12"/>
    <p:sldId id="518" r:id="rId13"/>
    <p:sldId id="474" r:id="rId14"/>
    <p:sldId id="258" r:id="rId15"/>
    <p:sldId id="591" r:id="rId16"/>
    <p:sldId id="592" r:id="rId17"/>
    <p:sldId id="534" r:id="rId18"/>
    <p:sldId id="593" r:id="rId19"/>
    <p:sldId id="400" r:id="rId20"/>
    <p:sldId id="401" r:id="rId21"/>
    <p:sldId id="402" r:id="rId22"/>
    <p:sldId id="403" r:id="rId23"/>
    <p:sldId id="404" r:id="rId24"/>
    <p:sldId id="369"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becca" initials="r" lastIdx="21" clrIdx="0">
    <p:extLst>
      <p:ext uri="{19B8F6BF-5375-455C-9EA6-DF929625EA0E}">
        <p15:presenceInfo xmlns:p15="http://schemas.microsoft.com/office/powerpoint/2012/main" userId="eae79dda499f31f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8F14"/>
    <a:srgbClr val="86E3F6"/>
    <a:srgbClr val="EEECE1"/>
    <a:srgbClr val="E8E6C4"/>
    <a:srgbClr val="E2E0CA"/>
    <a:srgbClr val="DEDDCE"/>
    <a:srgbClr val="DBD6D1"/>
    <a:srgbClr val="DB4F29"/>
    <a:srgbClr val="FF7C80"/>
    <a:srgbClr val="0F4B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72" autoAdjust="0"/>
    <p:restoredTop sz="91844" autoAdjust="0"/>
  </p:normalViewPr>
  <p:slideViewPr>
    <p:cSldViewPr>
      <p:cViewPr varScale="1">
        <p:scale>
          <a:sx n="67" d="100"/>
          <a:sy n="67" d="100"/>
        </p:scale>
        <p:origin x="1228" y="44"/>
      </p:cViewPr>
      <p:guideLst>
        <p:guide orient="horz" pos="2160"/>
        <p:guide pos="2880"/>
      </p:guideLst>
    </p:cSldViewPr>
  </p:slideViewPr>
  <p:outlineViewPr>
    <p:cViewPr>
      <p:scale>
        <a:sx n="33" d="100"/>
        <a:sy n="33" d="100"/>
      </p:scale>
      <p:origin x="48" y="18696"/>
    </p:cViewPr>
  </p:outlineViewPr>
  <p:notesTextViewPr>
    <p:cViewPr>
      <p:scale>
        <a:sx n="1" d="1"/>
        <a:sy n="1" d="1"/>
      </p:scale>
      <p:origin x="0" y="0"/>
    </p:cViewPr>
  </p:notesTextViewPr>
  <p:notesViewPr>
    <p:cSldViewPr>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robynstrain\Documents\Business\CAT\Process%20Documents\VitalSignsGeneratorandCATMasterDataFil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robynstrain\Documents\Business\CAT\Process%20Documents\VitalSignsGeneratorandCATMasterDataFil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5714368755507715E-2"/>
          <c:y val="5.0847541789495805E-2"/>
          <c:w val="0.93095454556023427"/>
          <c:h val="0.90169640773372572"/>
        </c:manualLayout>
      </c:layout>
      <c:scatterChart>
        <c:scatterStyle val="lineMarker"/>
        <c:varyColors val="0"/>
        <c:dLbls>
          <c:showLegendKey val="0"/>
          <c:showVal val="0"/>
          <c:showCatName val="0"/>
          <c:showSerName val="0"/>
          <c:showPercent val="0"/>
          <c:showBubbleSize val="0"/>
        </c:dLbls>
        <c:axId val="107415424"/>
        <c:axId val="107416960"/>
      </c:scatterChart>
      <c:valAx>
        <c:axId val="107415424"/>
        <c:scaling>
          <c:orientation val="minMax"/>
          <c:max val="100"/>
          <c:min val="0"/>
        </c:scaling>
        <c:delete val="0"/>
        <c:axPos val="b"/>
        <c:numFmt formatCode="0.00" sourceLinked="1"/>
        <c:majorTickMark val="out"/>
        <c:minorTickMark val="none"/>
        <c:tickLblPos val="none"/>
        <c:spPr>
          <a:ln w="3175">
            <a:solidFill>
              <a:srgbClr val="000000"/>
            </a:solidFill>
            <a:prstDash val="solid"/>
          </a:ln>
        </c:spPr>
        <c:crossAx val="107416960"/>
        <c:crossesAt val="50"/>
        <c:crossBetween val="midCat"/>
        <c:majorUnit val="10"/>
      </c:valAx>
      <c:valAx>
        <c:axId val="107416960"/>
        <c:scaling>
          <c:orientation val="minMax"/>
          <c:max val="100"/>
          <c:min val="0"/>
        </c:scaling>
        <c:delete val="0"/>
        <c:axPos val="l"/>
        <c:numFmt formatCode="0.00" sourceLinked="1"/>
        <c:majorTickMark val="out"/>
        <c:minorTickMark val="none"/>
        <c:tickLblPos val="none"/>
        <c:spPr>
          <a:ln w="3175">
            <a:solidFill>
              <a:srgbClr val="000000"/>
            </a:solidFill>
            <a:prstDash val="solid"/>
          </a:ln>
        </c:spPr>
        <c:crossAx val="107415424"/>
        <c:crossesAt val="50"/>
        <c:crossBetween val="midCat"/>
        <c:majorUnit val="10"/>
        <c:minorUnit val="2"/>
      </c:valAx>
      <c:spPr>
        <a:noFill/>
        <a:ln w="25400">
          <a:noFill/>
        </a:ln>
      </c:spPr>
    </c:plotArea>
    <c:plotVisOnly val="1"/>
    <c:dispBlanksAs val="gap"/>
    <c:showDLblsOverMax val="0"/>
  </c:chart>
  <c:spPr>
    <a:solidFill>
      <a:schemeClr val="bg1"/>
    </a:solidFill>
    <a:ln w="28575">
      <a:noFill/>
      <a:prstDash val="solid"/>
    </a:ln>
  </c:spPr>
  <c:txPr>
    <a:bodyPr/>
    <a:lstStyle/>
    <a:p>
      <a:pPr>
        <a:defRPr sz="1200" b="0" i="0" u="none" strike="noStrike" baseline="0">
          <a:ln>
            <a:solidFill>
              <a:schemeClr val="accent4">
                <a:lumMod val="50000"/>
              </a:schemeClr>
            </a:solidFill>
          </a:ln>
          <a:solidFill>
            <a:srgbClr val="000000"/>
          </a:solidFill>
          <a:latin typeface="Arial"/>
          <a:ea typeface="Arial"/>
          <a:cs typeface="Arial"/>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0760869565217399E-2"/>
          <c:y val="3.4403708253866301E-2"/>
          <c:w val="0.92119565217393995"/>
          <c:h val="0.93348728395489999"/>
        </c:manualLayout>
      </c:layout>
      <c:scatterChart>
        <c:scatterStyle val="lineMarker"/>
        <c:varyColors val="0"/>
        <c:ser>
          <c:idx val="0"/>
          <c:order val="0"/>
          <c:spPr>
            <a:ln w="28575">
              <a:noFill/>
            </a:ln>
          </c:spPr>
          <c:marker>
            <c:symbol val="diamond"/>
            <c:size val="15"/>
            <c:spPr>
              <a:solidFill>
                <a:srgbClr val="C00000"/>
              </a:solidFill>
              <a:ln>
                <a:solidFill>
                  <a:srgbClr val="000080"/>
                </a:solidFill>
                <a:prstDash val="solid"/>
              </a:ln>
            </c:spPr>
          </c:marker>
          <c:xVal>
            <c:numRef>
              <c:f>STATS!$Q$134</c:f>
              <c:numCache>
                <c:formatCode>0</c:formatCode>
                <c:ptCount val="1"/>
                <c:pt idx="0">
                  <c:v>11.6</c:v>
                </c:pt>
              </c:numCache>
            </c:numRef>
          </c:xVal>
          <c:yVal>
            <c:numRef>
              <c:f>STATS!$Q$135</c:f>
              <c:numCache>
                <c:formatCode>0</c:formatCode>
                <c:ptCount val="1"/>
                <c:pt idx="0">
                  <c:v>39.4</c:v>
                </c:pt>
              </c:numCache>
            </c:numRef>
          </c:yVal>
          <c:smooth val="0"/>
          <c:extLst>
            <c:ext xmlns:c16="http://schemas.microsoft.com/office/drawing/2014/chart" uri="{C3380CC4-5D6E-409C-BE32-E72D297353CC}">
              <c16:uniqueId val="{00000000-7298-B644-88DF-AB5AE7F7CA03}"/>
            </c:ext>
          </c:extLst>
        </c:ser>
        <c:dLbls>
          <c:showLegendKey val="0"/>
          <c:showVal val="0"/>
          <c:showCatName val="0"/>
          <c:showSerName val="0"/>
          <c:showPercent val="0"/>
          <c:showBubbleSize val="0"/>
        </c:dLbls>
        <c:axId val="1809305200"/>
        <c:axId val="1809307712"/>
      </c:scatterChart>
      <c:valAx>
        <c:axId val="1809305200"/>
        <c:scaling>
          <c:orientation val="minMax"/>
          <c:max val="100"/>
          <c:min val="0"/>
        </c:scaling>
        <c:delete val="0"/>
        <c:axPos val="b"/>
        <c:numFmt formatCode="0" sourceLinked="1"/>
        <c:majorTickMark val="out"/>
        <c:minorTickMark val="none"/>
        <c:tickLblPos val="none"/>
        <c:spPr>
          <a:ln w="3175">
            <a:solidFill>
              <a:srgbClr val="000000"/>
            </a:solidFill>
            <a:prstDash val="solid"/>
          </a:ln>
        </c:spPr>
        <c:crossAx val="1809307712"/>
        <c:crossesAt val="50"/>
        <c:crossBetween val="midCat"/>
        <c:majorUnit val="10"/>
      </c:valAx>
      <c:valAx>
        <c:axId val="1809307712"/>
        <c:scaling>
          <c:orientation val="minMax"/>
          <c:max val="100"/>
          <c:min val="0"/>
        </c:scaling>
        <c:delete val="0"/>
        <c:axPos val="l"/>
        <c:numFmt formatCode="0" sourceLinked="1"/>
        <c:majorTickMark val="out"/>
        <c:minorTickMark val="none"/>
        <c:tickLblPos val="none"/>
        <c:spPr>
          <a:ln w="3175">
            <a:solidFill>
              <a:srgbClr val="000000"/>
            </a:solidFill>
            <a:prstDash val="solid"/>
          </a:ln>
        </c:spPr>
        <c:crossAx val="1809305200"/>
        <c:crossesAt val="50"/>
        <c:crossBetween val="midCat"/>
        <c:majorUnit val="10"/>
        <c:minorUnit val="2"/>
      </c:valAx>
      <c:spPr>
        <a:solidFill>
          <a:schemeClr val="bg1">
            <a:lumMod val="95000"/>
          </a:schemeClr>
        </a:solidFill>
        <a:ln w="25400">
          <a:noFill/>
        </a:ln>
      </c:spPr>
    </c:plotArea>
    <c:plotVisOnly val="1"/>
    <c:dispBlanksAs val="gap"/>
    <c:showDLblsOverMax val="0"/>
  </c:chart>
  <c:spPr>
    <a:solidFill>
      <a:schemeClr val="bg1">
        <a:lumMod val="95000"/>
      </a:schemeClr>
    </a:solidFill>
    <a:ln w="3175">
      <a:solidFill>
        <a:srgbClr val="000000"/>
      </a:solidFill>
      <a:prstDash val="solid"/>
    </a:ln>
  </c:spPr>
  <c:txPr>
    <a:bodyPr/>
    <a:lstStyle/>
    <a:p>
      <a:pPr>
        <a:defRPr sz="875" b="0" i="0" u="none" strike="noStrike" baseline="0">
          <a:solidFill>
            <a:srgbClr val="000000"/>
          </a:solidFill>
          <a:latin typeface="Arial"/>
          <a:ea typeface="Arial"/>
          <a:cs typeface="Arial"/>
        </a:defRPr>
      </a:pPr>
      <a:endParaRPr lang="en-US"/>
    </a:p>
  </c:txPr>
  <c:externalData r:id="rId1">
    <c:autoUpdate val="0"/>
  </c:externalData>
</c:chartSpace>
</file>

<file path=ppt/comments/comment1.xml><?xml version="1.0" encoding="utf-8"?>
<p:cmLst xmlns:a="http://schemas.openxmlformats.org/drawingml/2006/main" xmlns:r="http://schemas.openxmlformats.org/officeDocument/2006/relationships" xmlns:p="http://schemas.openxmlformats.org/presentationml/2006/main">
  <p:cm authorId="1" dt="2021-06-03T15:50:26.899" idx="1">
    <p:pos x="10" y="10"/>
    <p:text>Deb appreciated that Robin liked our website and described it as bold.</p:text>
    <p:extLst>
      <p:ext uri="{C676402C-5697-4E1C-873F-D02D1690AC5C}">
        <p15:threadingInfo xmlns:p15="http://schemas.microsoft.com/office/powerpoint/2012/main" timeZoneBias="420"/>
      </p:ext>
    </p:extLst>
  </p:cm>
</p:cmLst>
</file>

<file path=ppt/comments/comment10.xml><?xml version="1.0" encoding="utf-8"?>
<p:cmLst xmlns:a="http://schemas.openxmlformats.org/drawingml/2006/main" xmlns:r="http://schemas.openxmlformats.org/officeDocument/2006/relationships" xmlns:p="http://schemas.openxmlformats.org/presentationml/2006/main">
  <p:cm authorId="1" dt="2021-06-03T15:58:49.972" idx="13">
    <p:pos x="10" y="10"/>
    <p:text>Bryce:  Self explanatory/to show what the current body says is uniquely important to it, and then to provide an opportunity for people to respond with specific ideas.</p:text>
    <p:extLst>
      <p:ext uri="{C676402C-5697-4E1C-873F-D02D1690AC5C}">
        <p15:threadingInfo xmlns:p15="http://schemas.microsoft.com/office/powerpoint/2012/main" timeZoneBias="420"/>
      </p:ext>
    </p:extLst>
  </p:cm>
</p:cmLst>
</file>

<file path=ppt/comments/comment11.xml><?xml version="1.0" encoding="utf-8"?>
<p:cmLst xmlns:a="http://schemas.openxmlformats.org/drawingml/2006/main" xmlns:r="http://schemas.openxmlformats.org/officeDocument/2006/relationships" xmlns:p="http://schemas.openxmlformats.org/presentationml/2006/main">
  <p:cm authorId="1" dt="2021-06-03T15:59:25.886" idx="14">
    <p:pos x="10" y="10"/>
    <p:text>Bryce:  shows the priorities of the church body in an exceptionally visual way that is poignant.</p:text>
    <p:extLst>
      <p:ext uri="{C676402C-5697-4E1C-873F-D02D1690AC5C}">
        <p15:threadingInfo xmlns:p15="http://schemas.microsoft.com/office/powerpoint/2012/main" timeZoneBias="420"/>
      </p:ext>
    </p:extLst>
  </p:cm>
  <p:cm authorId="1" dt="2021-06-03T15:59:56.415" idx="15">
    <p:pos x="106" y="106"/>
    <p:text>Rebecca:  Significant that the main priorities are shared by all age groups.</p:text>
    <p:extLst>
      <p:ext uri="{C676402C-5697-4E1C-873F-D02D1690AC5C}">
        <p15:threadingInfo xmlns:p15="http://schemas.microsoft.com/office/powerpoint/2012/main" timeZoneBias="420"/>
      </p:ext>
    </p:extLst>
  </p:cm>
</p:cmLst>
</file>

<file path=ppt/comments/comment12.xml><?xml version="1.0" encoding="utf-8"?>
<p:cmLst xmlns:a="http://schemas.openxmlformats.org/drawingml/2006/main" xmlns:r="http://schemas.openxmlformats.org/officeDocument/2006/relationships" xmlns:p="http://schemas.openxmlformats.org/presentationml/2006/main">
  <p:cm authorId="1" dt="2021-06-03T16:00:34.549" idx="16">
    <p:pos x="10" y="10"/>
    <p:text>Deb:  Theologically diverse, because shows we can reach a variety of people.</p:text>
    <p:extLst>
      <p:ext uri="{C676402C-5697-4E1C-873F-D02D1690AC5C}">
        <p15:threadingInfo xmlns:p15="http://schemas.microsoft.com/office/powerpoint/2012/main" timeZoneBias="420"/>
      </p:ext>
    </p:extLst>
  </p:cm>
</p:cmLst>
</file>

<file path=ppt/comments/comment13.xml><?xml version="1.0" encoding="utf-8"?>
<p:cmLst xmlns:a="http://schemas.openxmlformats.org/drawingml/2006/main" xmlns:r="http://schemas.openxmlformats.org/officeDocument/2006/relationships" xmlns:p="http://schemas.openxmlformats.org/presentationml/2006/main">
  <p:cm authorId="1" dt="2021-06-03T16:00:59.325" idx="17">
    <p:pos x="10" y="10"/>
    <p:text>Deb:  This slide, and the following three describes that we are primarily a MAGI congregation, but also a performance and paraclete.  I think that we need to see which descriptor resonates with each member of church council.  I think to some extent it will be like the Meyers Briggs test.</p:text>
    <p:extLst>
      <p:ext uri="{C676402C-5697-4E1C-873F-D02D1690AC5C}">
        <p15:threadingInfo xmlns:p15="http://schemas.microsoft.com/office/powerpoint/2012/main" timeZoneBias="420"/>
      </p:ext>
    </p:extLst>
  </p:cm>
</p:cmLst>
</file>

<file path=ppt/comments/comment14.xml><?xml version="1.0" encoding="utf-8"?>
<p:cmLst xmlns:a="http://schemas.openxmlformats.org/drawingml/2006/main" xmlns:r="http://schemas.openxmlformats.org/officeDocument/2006/relationships" xmlns:p="http://schemas.openxmlformats.org/presentationml/2006/main">
  <p:cm authorId="1" dt="2021-06-03T16:08:07.788" idx="20">
    <p:pos x="10" y="10"/>
    <p:text>Thought it might be helpful to include this since we identify as a MAGI congregation</p:text>
    <p:extLst>
      <p:ext uri="{C676402C-5697-4E1C-873F-D02D1690AC5C}">
        <p15:threadingInfo xmlns:p15="http://schemas.microsoft.com/office/powerpoint/2012/main" timeZoneBias="420"/>
      </p:ext>
    </p:extLst>
  </p:cm>
</p:cmLst>
</file>

<file path=ppt/comments/comment15.xml><?xml version="1.0" encoding="utf-8"?>
<p:cmLst xmlns:a="http://schemas.openxmlformats.org/drawingml/2006/main" xmlns:r="http://schemas.openxmlformats.org/officeDocument/2006/relationships" xmlns:p="http://schemas.openxmlformats.org/presentationml/2006/main">
  <p:cm authorId="1" dt="2021-06-03T16:02:20.556" idx="18">
    <p:pos x="10" y="10"/>
    <p:text>Brice:  Self explanatory/essential results...the following 8 slides.   Deb:  With the following gas gauge report on page 16 in the Vital Signs document</p:text>
    <p:extLst>
      <p:ext uri="{C676402C-5697-4E1C-873F-D02D1690AC5C}">
        <p15:threadingInfo xmlns:p15="http://schemas.microsoft.com/office/powerpoint/2012/main" timeZoneBias="420"/>
      </p:ext>
    </p:extLst>
  </p:cm>
</p:cmLst>
</file>

<file path=ppt/comments/comment16.xml><?xml version="1.0" encoding="utf-8"?>
<p:cmLst xmlns:a="http://schemas.openxmlformats.org/drawingml/2006/main" xmlns:r="http://schemas.openxmlformats.org/officeDocument/2006/relationships" xmlns:p="http://schemas.openxmlformats.org/presentationml/2006/main">
  <p:cm authorId="1" dt="2021-06-03T16:09:45.478" idx="21">
    <p:pos x="10" y="10"/>
    <p:text>I think this is CLC at it's core...but how would someone know that by just driving down Stearns.   How can we communicate this to those who don't know us?</p:text>
    <p:extLst>
      <p:ext uri="{C676402C-5697-4E1C-873F-D02D1690AC5C}">
        <p15:threadingInfo xmlns:p15="http://schemas.microsoft.com/office/powerpoint/2012/main" timeZoneBias="4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1-06-03T15:53:23.015" idx="3">
    <p:pos x="10" y="10"/>
    <p:text>Deb:  This chart will be helpful to reference as we do our strategic planning</p:text>
    <p:extLst>
      <p:ext uri="{C676402C-5697-4E1C-873F-D02D1690AC5C}">
        <p15:threadingInfo xmlns:p15="http://schemas.microsoft.com/office/powerpoint/2012/main" timeZoneBias="42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1-06-03T15:53:45.917" idx="4">
    <p:pos x="10" y="10"/>
    <p:text>Deb:  This gives our satisfaction level.  It reminds us that it is good to be unsatisfied, because we are then open to change.</p:text>
    <p:extLst>
      <p:ext uri="{C676402C-5697-4E1C-873F-D02D1690AC5C}">
        <p15:threadingInfo xmlns:p15="http://schemas.microsoft.com/office/powerpoint/2012/main" timeZoneBias="42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1-06-03T15:54:24.887" idx="5">
    <p:pos x="10" y="10"/>
    <p:text>Deb:  Drivers - this slide lists things that drive our satisfaction and energy levels.</p:text>
    <p:extLst>
      <p:ext uri="{C676402C-5697-4E1C-873F-D02D1690AC5C}">
        <p15:threadingInfo xmlns:p15="http://schemas.microsoft.com/office/powerpoint/2012/main" timeZoneBias="42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21-06-03T15:54:44.411" idx="6">
    <p:pos x="10" y="10"/>
    <p:text>Deb:  Low satisfaction and energy slide.  Our congregation is reinvention, which means we are open slate - ready to reinvent ourselves!</p:text>
    <p:extLst>
      <p:ext uri="{C676402C-5697-4E1C-873F-D02D1690AC5C}">
        <p15:threadingInfo xmlns:p15="http://schemas.microsoft.com/office/powerpoint/2012/main" timeZoneBias="42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21-06-03T15:55:38.410" idx="7">
    <p:pos x="10" y="10"/>
    <p:text>Bryce:  Converts church body's responses to an overall current state</p:text>
    <p:extLst>
      <p:ext uri="{C676402C-5697-4E1C-873F-D02D1690AC5C}">
        <p15:threadingInfo xmlns:p15="http://schemas.microsoft.com/office/powerpoint/2012/main" timeZoneBias="42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21-06-03T16:06:41.544" idx="19">
    <p:pos x="10" y="10"/>
    <p:text>I think this is just an important point to illustrate in a slide.</p:text>
    <p:extLst>
      <p:ext uri="{C676402C-5697-4E1C-873F-D02D1690AC5C}">
        <p15:threadingInfo xmlns:p15="http://schemas.microsoft.com/office/powerpoint/2012/main" timeZoneBias="42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1" dt="2021-06-03T15:56:52.605" idx="10">
    <p:pos x="10" y="10"/>
    <p:text>Bryce:  to communicate that we know what the church body says is important to it and that we will let these priorities lead us in change.</p:text>
    <p:extLst>
      <p:ext uri="{C676402C-5697-4E1C-873F-D02D1690AC5C}">
        <p15:threadingInfo xmlns:p15="http://schemas.microsoft.com/office/powerpoint/2012/main" timeZoneBias="420"/>
      </p:ext>
    </p:extLst>
  </p:cm>
</p:cmLst>
</file>

<file path=ppt/comments/comment9.xml><?xml version="1.0" encoding="utf-8"?>
<p:cmLst xmlns:a="http://schemas.openxmlformats.org/drawingml/2006/main" xmlns:r="http://schemas.openxmlformats.org/officeDocument/2006/relationships" xmlns:p="http://schemas.openxmlformats.org/presentationml/2006/main">
  <p:cm authorId="1" dt="2021-06-03T15:57:34.537" idx="11">
    <p:pos x="10" y="10"/>
    <p:text>Deb:  This slide, along with the next one.  These are our priorities ansd unusual priorities which will help form our strategic plan.</p:text>
    <p:extLst>
      <p:ext uri="{C676402C-5697-4E1C-873F-D02D1690AC5C}">
        <p15:threadingInfo xmlns:p15="http://schemas.microsoft.com/office/powerpoint/2012/main" timeZoneBias="420"/>
      </p:ext>
    </p:extLst>
  </p:cm>
  <p:cm authorId="1" dt="2021-06-03T15:58:21.625" idx="12">
    <p:pos x="106" y="106"/>
    <p:text>Bryce:  Self explanatory/to show congregation the overall results.</p:text>
    <p:extLst>
      <p:ext uri="{C676402C-5697-4E1C-873F-D02D1690AC5C}">
        <p15:threadingInfo xmlns:p15="http://schemas.microsoft.com/office/powerpoint/2012/main" timeZoneBias="420"/>
      </p:ext>
    </p:extLst>
  </p:cm>
</p:cmLst>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906C70-2121-4301-B928-76141CBCEE4D}" type="doc">
      <dgm:prSet loTypeId="urn:microsoft.com/office/officeart/2005/8/layout/vList2" loCatId="list" qsTypeId="urn:microsoft.com/office/officeart/2005/8/quickstyle/simple3" qsCatId="simple" csTypeId="urn:microsoft.com/office/officeart/2005/8/colors/colorful2" csCatId="colorful"/>
      <dgm:spPr/>
      <dgm:t>
        <a:bodyPr/>
        <a:lstStyle/>
        <a:p>
          <a:endParaRPr lang="en-US"/>
        </a:p>
      </dgm:t>
    </dgm:pt>
    <dgm:pt modelId="{E2E5CA1A-08BC-45D0-8AE9-429B8757463E}">
      <dgm:prSet/>
      <dgm:spPr/>
      <dgm:t>
        <a:bodyPr/>
        <a:lstStyle/>
        <a:p>
          <a:r>
            <a:rPr lang="en-US" b="1"/>
            <a:t>VITAL WORSHIP (Inspire, Educate, Challenge) </a:t>
          </a:r>
          <a:endParaRPr lang="en-US"/>
        </a:p>
      </dgm:t>
    </dgm:pt>
    <dgm:pt modelId="{DC766AFD-576B-47C5-876A-466CB5019574}" type="parTrans" cxnId="{DF99ACD7-CF15-47EC-814A-0C0D24CA11F9}">
      <dgm:prSet/>
      <dgm:spPr/>
      <dgm:t>
        <a:bodyPr/>
        <a:lstStyle/>
        <a:p>
          <a:endParaRPr lang="en-US"/>
        </a:p>
      </dgm:t>
    </dgm:pt>
    <dgm:pt modelId="{6F390E87-8A29-42D6-B439-496290119005}" type="sibTrans" cxnId="{DF99ACD7-CF15-47EC-814A-0C0D24CA11F9}">
      <dgm:prSet/>
      <dgm:spPr/>
      <dgm:t>
        <a:bodyPr/>
        <a:lstStyle/>
        <a:p>
          <a:endParaRPr lang="en-US"/>
        </a:p>
      </dgm:t>
    </dgm:pt>
    <dgm:pt modelId="{8AB64978-DA20-4F5F-BDA8-1FFB6002ADE2}">
      <dgm:prSet/>
      <dgm:spPr/>
      <dgm:t>
        <a:bodyPr/>
        <a:lstStyle/>
        <a:p>
          <a:r>
            <a:rPr lang="en-US" b="1"/>
            <a:t>ADAPTABILITY</a:t>
          </a:r>
          <a:endParaRPr lang="en-US"/>
        </a:p>
      </dgm:t>
    </dgm:pt>
    <dgm:pt modelId="{9C094D6D-1972-4DE6-B735-D34E4AFE1D51}" type="parTrans" cxnId="{B74C8973-8C29-42FB-9885-BDA465F4B0EE}">
      <dgm:prSet/>
      <dgm:spPr/>
      <dgm:t>
        <a:bodyPr/>
        <a:lstStyle/>
        <a:p>
          <a:endParaRPr lang="en-US"/>
        </a:p>
      </dgm:t>
    </dgm:pt>
    <dgm:pt modelId="{B495B323-3F7E-4938-BE60-90988E2DCB8C}" type="sibTrans" cxnId="{B74C8973-8C29-42FB-9885-BDA465F4B0EE}">
      <dgm:prSet/>
      <dgm:spPr/>
      <dgm:t>
        <a:bodyPr/>
        <a:lstStyle/>
        <a:p>
          <a:endParaRPr lang="en-US"/>
        </a:p>
      </dgm:t>
    </dgm:pt>
    <dgm:pt modelId="{54440469-DC2C-457D-82DC-AF17A13C0DE0}">
      <dgm:prSet/>
      <dgm:spPr/>
      <dgm:t>
        <a:bodyPr/>
        <a:lstStyle/>
        <a:p>
          <a:r>
            <a:rPr lang="en-US" b="1"/>
            <a:t>MEANINGFUL RELATIONSHIPS (Affinity, Authenticity, Accountability)  </a:t>
          </a:r>
          <a:endParaRPr lang="en-US"/>
        </a:p>
      </dgm:t>
    </dgm:pt>
    <dgm:pt modelId="{0ED10C03-1A73-405D-8C37-C46BB26A837C}" type="parTrans" cxnId="{8C7E8BCF-4F6E-46CA-860C-9C81B5BE3E3A}">
      <dgm:prSet/>
      <dgm:spPr/>
      <dgm:t>
        <a:bodyPr/>
        <a:lstStyle/>
        <a:p>
          <a:endParaRPr lang="en-US"/>
        </a:p>
      </dgm:t>
    </dgm:pt>
    <dgm:pt modelId="{A50E7605-7057-461B-8A71-1A5F9F00DAF5}" type="sibTrans" cxnId="{8C7E8BCF-4F6E-46CA-860C-9C81B5BE3E3A}">
      <dgm:prSet/>
      <dgm:spPr/>
      <dgm:t>
        <a:bodyPr/>
        <a:lstStyle/>
        <a:p>
          <a:endParaRPr lang="en-US"/>
        </a:p>
      </dgm:t>
    </dgm:pt>
    <dgm:pt modelId="{B31E94FF-5A4D-4B33-B39A-AB21F1133F2F}">
      <dgm:prSet/>
      <dgm:spPr/>
      <dgm:t>
        <a:bodyPr/>
        <a:lstStyle/>
        <a:p>
          <a:r>
            <a:rPr lang="en-US" b="1"/>
            <a:t>OPEN DECISION MAKING PROCESS AND REPRESENTATIVE GOVERNANCE</a:t>
          </a:r>
          <a:endParaRPr lang="en-US"/>
        </a:p>
      </dgm:t>
    </dgm:pt>
    <dgm:pt modelId="{F1AD15D8-CF82-4782-A4AB-A624607C70B0}" type="parTrans" cxnId="{E60C05D6-7894-43B7-B6FC-B1C052EC8BA3}">
      <dgm:prSet/>
      <dgm:spPr/>
      <dgm:t>
        <a:bodyPr/>
        <a:lstStyle/>
        <a:p>
          <a:endParaRPr lang="en-US"/>
        </a:p>
      </dgm:t>
    </dgm:pt>
    <dgm:pt modelId="{280255F1-5C11-4081-81A4-612BE2F7958F}" type="sibTrans" cxnId="{E60C05D6-7894-43B7-B6FC-B1C052EC8BA3}">
      <dgm:prSet/>
      <dgm:spPr/>
      <dgm:t>
        <a:bodyPr/>
        <a:lstStyle/>
        <a:p>
          <a:endParaRPr lang="en-US"/>
        </a:p>
      </dgm:t>
    </dgm:pt>
    <dgm:pt modelId="{4CBF23B3-173F-4D44-B3DD-921873A694DD}">
      <dgm:prSet/>
      <dgm:spPr/>
      <dgm:t>
        <a:bodyPr/>
        <a:lstStyle/>
        <a:p>
          <a:r>
            <a:rPr lang="en-US" b="1"/>
            <a:t>LIFELONG LEARNING ORIENTATION</a:t>
          </a:r>
          <a:endParaRPr lang="en-US"/>
        </a:p>
      </dgm:t>
    </dgm:pt>
    <dgm:pt modelId="{F55160B5-A69A-4F82-A9FD-D02DDC0A879D}" type="parTrans" cxnId="{DA2E00EB-F887-4570-B2E9-E94DFD1B7ECE}">
      <dgm:prSet/>
      <dgm:spPr/>
      <dgm:t>
        <a:bodyPr/>
        <a:lstStyle/>
        <a:p>
          <a:endParaRPr lang="en-US"/>
        </a:p>
      </dgm:t>
    </dgm:pt>
    <dgm:pt modelId="{0F5BB576-45CF-48C7-BEDC-F851153B828D}" type="sibTrans" cxnId="{DA2E00EB-F887-4570-B2E9-E94DFD1B7ECE}">
      <dgm:prSet/>
      <dgm:spPr/>
      <dgm:t>
        <a:bodyPr/>
        <a:lstStyle/>
        <a:p>
          <a:endParaRPr lang="en-US"/>
        </a:p>
      </dgm:t>
    </dgm:pt>
    <dgm:pt modelId="{A246B454-C79B-4658-97D0-CDE83A138EA8}">
      <dgm:prSet/>
      <dgm:spPr/>
      <dgm:t>
        <a:bodyPr/>
        <a:lstStyle/>
        <a:p>
          <a:r>
            <a:rPr lang="en-US" b="1"/>
            <a:t>EDUCATION AND FORMATION FOR COMPLEX LIFESTYLES</a:t>
          </a:r>
          <a:endParaRPr lang="en-US"/>
        </a:p>
      </dgm:t>
    </dgm:pt>
    <dgm:pt modelId="{2F72931C-A5D8-416B-8659-AB7AF85451F4}" type="parTrans" cxnId="{2853975F-F72F-48A0-A616-9E0D74F6D625}">
      <dgm:prSet/>
      <dgm:spPr/>
      <dgm:t>
        <a:bodyPr/>
        <a:lstStyle/>
        <a:p>
          <a:endParaRPr lang="en-US"/>
        </a:p>
      </dgm:t>
    </dgm:pt>
    <dgm:pt modelId="{B4C9A732-5715-495A-8E40-F6912ED9057B}" type="sibTrans" cxnId="{2853975F-F72F-48A0-A616-9E0D74F6D625}">
      <dgm:prSet/>
      <dgm:spPr/>
      <dgm:t>
        <a:bodyPr/>
        <a:lstStyle/>
        <a:p>
          <a:endParaRPr lang="en-US"/>
        </a:p>
      </dgm:t>
    </dgm:pt>
    <dgm:pt modelId="{AE0E108B-6763-4618-B5AE-C995D406659F}" type="pres">
      <dgm:prSet presAssocID="{C0906C70-2121-4301-B928-76141CBCEE4D}" presName="linear" presStyleCnt="0">
        <dgm:presLayoutVars>
          <dgm:animLvl val="lvl"/>
          <dgm:resizeHandles val="exact"/>
        </dgm:presLayoutVars>
      </dgm:prSet>
      <dgm:spPr/>
    </dgm:pt>
    <dgm:pt modelId="{F75FE12D-7AA2-4B24-B580-27F3E76FCD1D}" type="pres">
      <dgm:prSet presAssocID="{E2E5CA1A-08BC-45D0-8AE9-429B8757463E}" presName="parentText" presStyleLbl="node1" presStyleIdx="0" presStyleCnt="6">
        <dgm:presLayoutVars>
          <dgm:chMax val="0"/>
          <dgm:bulletEnabled val="1"/>
        </dgm:presLayoutVars>
      </dgm:prSet>
      <dgm:spPr/>
    </dgm:pt>
    <dgm:pt modelId="{023B2C2F-732A-4380-9FD0-3084495470BD}" type="pres">
      <dgm:prSet presAssocID="{6F390E87-8A29-42D6-B439-496290119005}" presName="spacer" presStyleCnt="0"/>
      <dgm:spPr/>
    </dgm:pt>
    <dgm:pt modelId="{44A14EFE-36F3-497A-ADB0-F8E7349F06BD}" type="pres">
      <dgm:prSet presAssocID="{8AB64978-DA20-4F5F-BDA8-1FFB6002ADE2}" presName="parentText" presStyleLbl="node1" presStyleIdx="1" presStyleCnt="6">
        <dgm:presLayoutVars>
          <dgm:chMax val="0"/>
          <dgm:bulletEnabled val="1"/>
        </dgm:presLayoutVars>
      </dgm:prSet>
      <dgm:spPr/>
    </dgm:pt>
    <dgm:pt modelId="{50EC2056-5E1A-4160-B253-62050DF62E5B}" type="pres">
      <dgm:prSet presAssocID="{B495B323-3F7E-4938-BE60-90988E2DCB8C}" presName="spacer" presStyleCnt="0"/>
      <dgm:spPr/>
    </dgm:pt>
    <dgm:pt modelId="{3899A2B9-63C1-42D1-95B0-5D87C26D8245}" type="pres">
      <dgm:prSet presAssocID="{54440469-DC2C-457D-82DC-AF17A13C0DE0}" presName="parentText" presStyleLbl="node1" presStyleIdx="2" presStyleCnt="6">
        <dgm:presLayoutVars>
          <dgm:chMax val="0"/>
          <dgm:bulletEnabled val="1"/>
        </dgm:presLayoutVars>
      </dgm:prSet>
      <dgm:spPr/>
    </dgm:pt>
    <dgm:pt modelId="{10D508DF-186A-4E1A-9FF6-043BC6223CDB}" type="pres">
      <dgm:prSet presAssocID="{A50E7605-7057-461B-8A71-1A5F9F00DAF5}" presName="spacer" presStyleCnt="0"/>
      <dgm:spPr/>
    </dgm:pt>
    <dgm:pt modelId="{C4EC0A52-3BD6-4AD0-81EE-2B03947CB07A}" type="pres">
      <dgm:prSet presAssocID="{B31E94FF-5A4D-4B33-B39A-AB21F1133F2F}" presName="parentText" presStyleLbl="node1" presStyleIdx="3" presStyleCnt="6">
        <dgm:presLayoutVars>
          <dgm:chMax val="0"/>
          <dgm:bulletEnabled val="1"/>
        </dgm:presLayoutVars>
      </dgm:prSet>
      <dgm:spPr/>
    </dgm:pt>
    <dgm:pt modelId="{C50D8EFA-D955-4FDD-A2B3-0EBD6477B760}" type="pres">
      <dgm:prSet presAssocID="{280255F1-5C11-4081-81A4-612BE2F7958F}" presName="spacer" presStyleCnt="0"/>
      <dgm:spPr/>
    </dgm:pt>
    <dgm:pt modelId="{A74C7677-7DFD-4786-A0EE-AE15303B8785}" type="pres">
      <dgm:prSet presAssocID="{4CBF23B3-173F-4D44-B3DD-921873A694DD}" presName="parentText" presStyleLbl="node1" presStyleIdx="4" presStyleCnt="6">
        <dgm:presLayoutVars>
          <dgm:chMax val="0"/>
          <dgm:bulletEnabled val="1"/>
        </dgm:presLayoutVars>
      </dgm:prSet>
      <dgm:spPr/>
    </dgm:pt>
    <dgm:pt modelId="{8DC8818B-7756-44E7-A34F-7707BCC01E73}" type="pres">
      <dgm:prSet presAssocID="{0F5BB576-45CF-48C7-BEDC-F851153B828D}" presName="spacer" presStyleCnt="0"/>
      <dgm:spPr/>
    </dgm:pt>
    <dgm:pt modelId="{C9DCBF2A-0F15-4409-9016-34DD8CC4CCAE}" type="pres">
      <dgm:prSet presAssocID="{A246B454-C79B-4658-97D0-CDE83A138EA8}" presName="parentText" presStyleLbl="node1" presStyleIdx="5" presStyleCnt="6">
        <dgm:presLayoutVars>
          <dgm:chMax val="0"/>
          <dgm:bulletEnabled val="1"/>
        </dgm:presLayoutVars>
      </dgm:prSet>
      <dgm:spPr/>
    </dgm:pt>
  </dgm:ptLst>
  <dgm:cxnLst>
    <dgm:cxn modelId="{2628F60F-7135-497C-96CA-EE6C6506EEDA}" type="presOf" srcId="{4CBF23B3-173F-4D44-B3DD-921873A694DD}" destId="{A74C7677-7DFD-4786-A0EE-AE15303B8785}" srcOrd="0" destOrd="0" presId="urn:microsoft.com/office/officeart/2005/8/layout/vList2"/>
    <dgm:cxn modelId="{43690F16-3DF4-4194-840C-055F21C35F90}" type="presOf" srcId="{8AB64978-DA20-4F5F-BDA8-1FFB6002ADE2}" destId="{44A14EFE-36F3-497A-ADB0-F8E7349F06BD}" srcOrd="0" destOrd="0" presId="urn:microsoft.com/office/officeart/2005/8/layout/vList2"/>
    <dgm:cxn modelId="{FE62A31C-1411-4F25-ADE3-5D11CD41A129}" type="presOf" srcId="{E2E5CA1A-08BC-45D0-8AE9-429B8757463E}" destId="{F75FE12D-7AA2-4B24-B580-27F3E76FCD1D}" srcOrd="0" destOrd="0" presId="urn:microsoft.com/office/officeart/2005/8/layout/vList2"/>
    <dgm:cxn modelId="{2853975F-F72F-48A0-A616-9E0D74F6D625}" srcId="{C0906C70-2121-4301-B928-76141CBCEE4D}" destId="{A246B454-C79B-4658-97D0-CDE83A138EA8}" srcOrd="5" destOrd="0" parTransId="{2F72931C-A5D8-416B-8659-AB7AF85451F4}" sibTransId="{B4C9A732-5715-495A-8E40-F6912ED9057B}"/>
    <dgm:cxn modelId="{B74C8973-8C29-42FB-9885-BDA465F4B0EE}" srcId="{C0906C70-2121-4301-B928-76141CBCEE4D}" destId="{8AB64978-DA20-4F5F-BDA8-1FFB6002ADE2}" srcOrd="1" destOrd="0" parTransId="{9C094D6D-1972-4DE6-B735-D34E4AFE1D51}" sibTransId="{B495B323-3F7E-4938-BE60-90988E2DCB8C}"/>
    <dgm:cxn modelId="{4404DDBD-909E-4D96-A6FC-ECF75F85FBE9}" type="presOf" srcId="{A246B454-C79B-4658-97D0-CDE83A138EA8}" destId="{C9DCBF2A-0F15-4409-9016-34DD8CC4CCAE}" srcOrd="0" destOrd="0" presId="urn:microsoft.com/office/officeart/2005/8/layout/vList2"/>
    <dgm:cxn modelId="{B1AB10C8-D255-4A4D-B184-CCAD9D0F34D7}" type="presOf" srcId="{54440469-DC2C-457D-82DC-AF17A13C0DE0}" destId="{3899A2B9-63C1-42D1-95B0-5D87C26D8245}" srcOrd="0" destOrd="0" presId="urn:microsoft.com/office/officeart/2005/8/layout/vList2"/>
    <dgm:cxn modelId="{C054C2CB-5BCF-432E-BD19-EE25956220EA}" type="presOf" srcId="{C0906C70-2121-4301-B928-76141CBCEE4D}" destId="{AE0E108B-6763-4618-B5AE-C995D406659F}" srcOrd="0" destOrd="0" presId="urn:microsoft.com/office/officeart/2005/8/layout/vList2"/>
    <dgm:cxn modelId="{8C7E8BCF-4F6E-46CA-860C-9C81B5BE3E3A}" srcId="{C0906C70-2121-4301-B928-76141CBCEE4D}" destId="{54440469-DC2C-457D-82DC-AF17A13C0DE0}" srcOrd="2" destOrd="0" parTransId="{0ED10C03-1A73-405D-8C37-C46BB26A837C}" sibTransId="{A50E7605-7057-461B-8A71-1A5F9F00DAF5}"/>
    <dgm:cxn modelId="{E60C05D6-7894-43B7-B6FC-B1C052EC8BA3}" srcId="{C0906C70-2121-4301-B928-76141CBCEE4D}" destId="{B31E94FF-5A4D-4B33-B39A-AB21F1133F2F}" srcOrd="3" destOrd="0" parTransId="{F1AD15D8-CF82-4782-A4AB-A624607C70B0}" sibTransId="{280255F1-5C11-4081-81A4-612BE2F7958F}"/>
    <dgm:cxn modelId="{DF99ACD7-CF15-47EC-814A-0C0D24CA11F9}" srcId="{C0906C70-2121-4301-B928-76141CBCEE4D}" destId="{E2E5CA1A-08BC-45D0-8AE9-429B8757463E}" srcOrd="0" destOrd="0" parTransId="{DC766AFD-576B-47C5-876A-466CB5019574}" sibTransId="{6F390E87-8A29-42D6-B439-496290119005}"/>
    <dgm:cxn modelId="{53E663E5-4EE7-44DA-8EAB-643D7B004A10}" type="presOf" srcId="{B31E94FF-5A4D-4B33-B39A-AB21F1133F2F}" destId="{C4EC0A52-3BD6-4AD0-81EE-2B03947CB07A}" srcOrd="0" destOrd="0" presId="urn:microsoft.com/office/officeart/2005/8/layout/vList2"/>
    <dgm:cxn modelId="{DA2E00EB-F887-4570-B2E9-E94DFD1B7ECE}" srcId="{C0906C70-2121-4301-B928-76141CBCEE4D}" destId="{4CBF23B3-173F-4D44-B3DD-921873A694DD}" srcOrd="4" destOrd="0" parTransId="{F55160B5-A69A-4F82-A9FD-D02DDC0A879D}" sibTransId="{0F5BB576-45CF-48C7-BEDC-F851153B828D}"/>
    <dgm:cxn modelId="{7B12E62B-4CA4-48DD-8D56-5912EABF3DAC}" type="presParOf" srcId="{AE0E108B-6763-4618-B5AE-C995D406659F}" destId="{F75FE12D-7AA2-4B24-B580-27F3E76FCD1D}" srcOrd="0" destOrd="0" presId="urn:microsoft.com/office/officeart/2005/8/layout/vList2"/>
    <dgm:cxn modelId="{8A224655-98FF-40AC-A869-42D76DC44DAD}" type="presParOf" srcId="{AE0E108B-6763-4618-B5AE-C995D406659F}" destId="{023B2C2F-732A-4380-9FD0-3084495470BD}" srcOrd="1" destOrd="0" presId="urn:microsoft.com/office/officeart/2005/8/layout/vList2"/>
    <dgm:cxn modelId="{61DE291C-5F92-41E2-8E0A-652E4B9D7E87}" type="presParOf" srcId="{AE0E108B-6763-4618-B5AE-C995D406659F}" destId="{44A14EFE-36F3-497A-ADB0-F8E7349F06BD}" srcOrd="2" destOrd="0" presId="urn:microsoft.com/office/officeart/2005/8/layout/vList2"/>
    <dgm:cxn modelId="{1E08CA52-EA29-4402-933A-F5B14F8FE13D}" type="presParOf" srcId="{AE0E108B-6763-4618-B5AE-C995D406659F}" destId="{50EC2056-5E1A-4160-B253-62050DF62E5B}" srcOrd="3" destOrd="0" presId="urn:microsoft.com/office/officeart/2005/8/layout/vList2"/>
    <dgm:cxn modelId="{FA3DFE7A-B87F-489F-BEE9-52883B16C47B}" type="presParOf" srcId="{AE0E108B-6763-4618-B5AE-C995D406659F}" destId="{3899A2B9-63C1-42D1-95B0-5D87C26D8245}" srcOrd="4" destOrd="0" presId="urn:microsoft.com/office/officeart/2005/8/layout/vList2"/>
    <dgm:cxn modelId="{D9845B46-2BD0-474E-9DC6-6EB6DE8D8877}" type="presParOf" srcId="{AE0E108B-6763-4618-B5AE-C995D406659F}" destId="{10D508DF-186A-4E1A-9FF6-043BC6223CDB}" srcOrd="5" destOrd="0" presId="urn:microsoft.com/office/officeart/2005/8/layout/vList2"/>
    <dgm:cxn modelId="{A539A6DF-70F3-4A6D-8F8C-E64EFBAC0257}" type="presParOf" srcId="{AE0E108B-6763-4618-B5AE-C995D406659F}" destId="{C4EC0A52-3BD6-4AD0-81EE-2B03947CB07A}" srcOrd="6" destOrd="0" presId="urn:microsoft.com/office/officeart/2005/8/layout/vList2"/>
    <dgm:cxn modelId="{5E8E24C2-85CD-4DC7-86F7-BE5276F875D4}" type="presParOf" srcId="{AE0E108B-6763-4618-B5AE-C995D406659F}" destId="{C50D8EFA-D955-4FDD-A2B3-0EBD6477B760}" srcOrd="7" destOrd="0" presId="urn:microsoft.com/office/officeart/2005/8/layout/vList2"/>
    <dgm:cxn modelId="{D10AB79A-B0FC-4767-A289-A83E13DE2B6C}" type="presParOf" srcId="{AE0E108B-6763-4618-B5AE-C995D406659F}" destId="{A74C7677-7DFD-4786-A0EE-AE15303B8785}" srcOrd="8" destOrd="0" presId="urn:microsoft.com/office/officeart/2005/8/layout/vList2"/>
    <dgm:cxn modelId="{ADB1A8F5-D6C0-4BD2-8A48-B2BA380C8140}" type="presParOf" srcId="{AE0E108B-6763-4618-B5AE-C995D406659F}" destId="{8DC8818B-7756-44E7-A34F-7707BCC01E73}" srcOrd="9" destOrd="0" presId="urn:microsoft.com/office/officeart/2005/8/layout/vList2"/>
    <dgm:cxn modelId="{0DEF2E69-55A1-4131-AD10-5D2518C20CEB}" type="presParOf" srcId="{AE0E108B-6763-4618-B5AE-C995D406659F}" destId="{C9DCBF2A-0F15-4409-9016-34DD8CC4CCAE}"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CF95602-9308-4CD5-9004-D2EEB6A029C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62AF6F7-9E12-4B0B-A82B-336FBB9FD14F}">
      <dgm:prSet custT="1"/>
      <dgm:spPr>
        <a:solidFill>
          <a:schemeClr val="accent4">
            <a:lumMod val="50000"/>
          </a:schemeClr>
        </a:solidFill>
      </dgm:spPr>
      <dgm:t>
        <a:bodyPr/>
        <a:lstStyle/>
        <a:p>
          <a:pPr rtl="0"/>
          <a:r>
            <a:rPr lang="en-US" sz="3400" b="1" baseline="0" dirty="0"/>
            <a:t>On the whole, I am  satisfied with how things are in our church. </a:t>
          </a:r>
          <a:endParaRPr lang="en-US" sz="3400" b="1" dirty="0"/>
        </a:p>
      </dgm:t>
    </dgm:pt>
    <dgm:pt modelId="{611FB221-CEDC-40C6-806C-9E68584C63ED}" type="sibTrans" cxnId="{16451AC3-E063-4E16-AF7B-2F2E0AF1740A}">
      <dgm:prSet/>
      <dgm:spPr/>
      <dgm:t>
        <a:bodyPr/>
        <a:lstStyle/>
        <a:p>
          <a:endParaRPr lang="en-US"/>
        </a:p>
      </dgm:t>
    </dgm:pt>
    <dgm:pt modelId="{524DD37B-DC2D-4884-A060-D59351B712DE}" type="parTrans" cxnId="{16451AC3-E063-4E16-AF7B-2F2E0AF1740A}">
      <dgm:prSet/>
      <dgm:spPr/>
      <dgm:t>
        <a:bodyPr/>
        <a:lstStyle/>
        <a:p>
          <a:endParaRPr lang="en-US"/>
        </a:p>
      </dgm:t>
    </dgm:pt>
    <dgm:pt modelId="{9A8FBDFC-F8D1-40DB-ABD3-500935B8BB1F}" type="pres">
      <dgm:prSet presAssocID="{DCF95602-9308-4CD5-9004-D2EEB6A029CB}" presName="linear" presStyleCnt="0">
        <dgm:presLayoutVars>
          <dgm:animLvl val="lvl"/>
          <dgm:resizeHandles val="exact"/>
        </dgm:presLayoutVars>
      </dgm:prSet>
      <dgm:spPr/>
    </dgm:pt>
    <dgm:pt modelId="{2F613AB1-7D94-44D1-A7DC-8E3543BD5B55}" type="pres">
      <dgm:prSet presAssocID="{E62AF6F7-9E12-4B0B-A82B-336FBB9FD14F}" presName="parentText" presStyleLbl="node1" presStyleIdx="0" presStyleCnt="1" custLinFactNeighborX="4000" custLinFactNeighborY="35961">
        <dgm:presLayoutVars>
          <dgm:chMax val="0"/>
          <dgm:bulletEnabled val="1"/>
        </dgm:presLayoutVars>
      </dgm:prSet>
      <dgm:spPr/>
    </dgm:pt>
  </dgm:ptLst>
  <dgm:cxnLst>
    <dgm:cxn modelId="{38DA3A6A-BFF5-4D16-809F-B24B98A42352}" type="presOf" srcId="{E62AF6F7-9E12-4B0B-A82B-336FBB9FD14F}" destId="{2F613AB1-7D94-44D1-A7DC-8E3543BD5B55}" srcOrd="0" destOrd="0" presId="urn:microsoft.com/office/officeart/2005/8/layout/vList2"/>
    <dgm:cxn modelId="{16451AC3-E063-4E16-AF7B-2F2E0AF1740A}" srcId="{DCF95602-9308-4CD5-9004-D2EEB6A029CB}" destId="{E62AF6F7-9E12-4B0B-A82B-336FBB9FD14F}" srcOrd="0" destOrd="0" parTransId="{524DD37B-DC2D-4884-A060-D59351B712DE}" sibTransId="{611FB221-CEDC-40C6-806C-9E68584C63ED}"/>
    <dgm:cxn modelId="{6A32D4C3-CCAB-4B11-BCB2-2CD2642B95C3}" type="presOf" srcId="{DCF95602-9308-4CD5-9004-D2EEB6A029CB}" destId="{9A8FBDFC-F8D1-40DB-ABD3-500935B8BB1F}" srcOrd="0" destOrd="0" presId="urn:microsoft.com/office/officeart/2005/8/layout/vList2"/>
    <dgm:cxn modelId="{36FBBE95-5A61-4517-98D0-CBD33C6ABDBB}" type="presParOf" srcId="{9A8FBDFC-F8D1-40DB-ABD3-500935B8BB1F}" destId="{2F613AB1-7D94-44D1-A7DC-8E3543BD5B5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5F6C6D7-CBE1-461B-B0FF-55F63FBEAA4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F22A7A7-244D-405B-8D0D-40B7D2BFD51D}">
      <dgm:prSet/>
      <dgm:spPr/>
      <dgm:t>
        <a:bodyPr/>
        <a:lstStyle/>
        <a:p>
          <a:pPr algn="ctr"/>
          <a:r>
            <a:rPr lang="en-US" dirty="0"/>
            <a:t>Clearly agree 46%</a:t>
          </a:r>
        </a:p>
      </dgm:t>
    </dgm:pt>
    <dgm:pt modelId="{B97BFD88-6518-4F4D-BBFA-50AAB77C8B0A}" type="parTrans" cxnId="{08F2E019-1436-441A-8413-B49122D82BC1}">
      <dgm:prSet/>
      <dgm:spPr/>
      <dgm:t>
        <a:bodyPr/>
        <a:lstStyle/>
        <a:p>
          <a:pPr algn="ctr"/>
          <a:endParaRPr lang="en-US"/>
        </a:p>
      </dgm:t>
    </dgm:pt>
    <dgm:pt modelId="{3B288301-6AFF-4992-881E-1959BF66D50D}" type="sibTrans" cxnId="{08F2E019-1436-441A-8413-B49122D82BC1}">
      <dgm:prSet/>
      <dgm:spPr/>
      <dgm:t>
        <a:bodyPr/>
        <a:lstStyle/>
        <a:p>
          <a:pPr algn="ctr"/>
          <a:endParaRPr lang="en-US"/>
        </a:p>
      </dgm:t>
    </dgm:pt>
    <dgm:pt modelId="{14D38155-A9AD-401C-89D2-CF5E869BBBE8}">
      <dgm:prSet/>
      <dgm:spPr/>
      <dgm:t>
        <a:bodyPr/>
        <a:lstStyle/>
        <a:p>
          <a:pPr algn="ctr"/>
          <a:r>
            <a:rPr lang="en-US" dirty="0"/>
            <a:t>On the fence 40%</a:t>
          </a:r>
        </a:p>
      </dgm:t>
    </dgm:pt>
    <dgm:pt modelId="{488C2A2E-639C-4B05-8861-751941E0F051}" type="parTrans" cxnId="{194531A0-5D94-4D54-8CF8-823B3A69212B}">
      <dgm:prSet/>
      <dgm:spPr/>
      <dgm:t>
        <a:bodyPr/>
        <a:lstStyle/>
        <a:p>
          <a:pPr algn="ctr"/>
          <a:endParaRPr lang="en-US"/>
        </a:p>
      </dgm:t>
    </dgm:pt>
    <dgm:pt modelId="{829A5AC9-1C10-4E9B-8A6C-483C3FAA22E7}" type="sibTrans" cxnId="{194531A0-5D94-4D54-8CF8-823B3A69212B}">
      <dgm:prSet/>
      <dgm:spPr/>
      <dgm:t>
        <a:bodyPr/>
        <a:lstStyle/>
        <a:p>
          <a:pPr algn="ctr"/>
          <a:endParaRPr lang="en-US"/>
        </a:p>
      </dgm:t>
    </dgm:pt>
    <dgm:pt modelId="{6D761D58-CF27-4AF8-86C9-853A61E4AFE8}">
      <dgm:prSet/>
      <dgm:spPr/>
      <dgm:t>
        <a:bodyPr/>
        <a:lstStyle/>
        <a:p>
          <a:pPr algn="ctr"/>
          <a:r>
            <a:rPr lang="en-US" dirty="0"/>
            <a:t>Clearly disagree 14%</a:t>
          </a:r>
        </a:p>
      </dgm:t>
    </dgm:pt>
    <dgm:pt modelId="{5B4028E9-492D-40AB-9035-7983542A18C8}" type="parTrans" cxnId="{DBBE397A-8155-4C9E-93F3-77E6DF16EDFF}">
      <dgm:prSet/>
      <dgm:spPr/>
      <dgm:t>
        <a:bodyPr/>
        <a:lstStyle/>
        <a:p>
          <a:pPr algn="ctr"/>
          <a:endParaRPr lang="en-US"/>
        </a:p>
      </dgm:t>
    </dgm:pt>
    <dgm:pt modelId="{87273A2F-A481-4199-8F86-96F349CC7A20}" type="sibTrans" cxnId="{DBBE397A-8155-4C9E-93F3-77E6DF16EDFF}">
      <dgm:prSet/>
      <dgm:spPr/>
      <dgm:t>
        <a:bodyPr/>
        <a:lstStyle/>
        <a:p>
          <a:pPr algn="ctr"/>
          <a:endParaRPr lang="en-US"/>
        </a:p>
      </dgm:t>
    </dgm:pt>
    <dgm:pt modelId="{ED394965-DAD7-42A5-924C-1ED9B6527C72}">
      <dgm:prSet/>
      <dgm:spPr/>
      <dgm:t>
        <a:bodyPr/>
        <a:lstStyle/>
        <a:p>
          <a:pPr algn="ctr"/>
          <a:r>
            <a:rPr lang="en-US" dirty="0"/>
            <a:t>Low average</a:t>
          </a:r>
        </a:p>
      </dgm:t>
    </dgm:pt>
    <dgm:pt modelId="{F8B932FF-DA24-4F2F-A94A-82EE8C354E58}" type="parTrans" cxnId="{C4727913-9839-43CC-9191-61522CBA7EB4}">
      <dgm:prSet/>
      <dgm:spPr/>
      <dgm:t>
        <a:bodyPr/>
        <a:lstStyle/>
        <a:p>
          <a:pPr algn="ctr"/>
          <a:endParaRPr lang="en-US"/>
        </a:p>
      </dgm:t>
    </dgm:pt>
    <dgm:pt modelId="{03C9E647-6057-4EAA-B2AC-CDBF0FABA44E}" type="sibTrans" cxnId="{C4727913-9839-43CC-9191-61522CBA7EB4}">
      <dgm:prSet/>
      <dgm:spPr/>
      <dgm:t>
        <a:bodyPr/>
        <a:lstStyle/>
        <a:p>
          <a:pPr algn="ctr"/>
          <a:endParaRPr lang="en-US"/>
        </a:p>
      </dgm:t>
    </dgm:pt>
    <dgm:pt modelId="{E7F1DE38-EDB3-4951-A84D-BD05287C8915}" type="pres">
      <dgm:prSet presAssocID="{05F6C6D7-CBE1-461B-B0FF-55F63FBEAA46}" presName="linear" presStyleCnt="0">
        <dgm:presLayoutVars>
          <dgm:animLvl val="lvl"/>
          <dgm:resizeHandles val="exact"/>
        </dgm:presLayoutVars>
      </dgm:prSet>
      <dgm:spPr/>
    </dgm:pt>
    <dgm:pt modelId="{731E3E64-493C-4FB7-91F8-D6E2B8A4E6E5}" type="pres">
      <dgm:prSet presAssocID="{3F22A7A7-244D-405B-8D0D-40B7D2BFD51D}" presName="parentText" presStyleLbl="node1" presStyleIdx="0" presStyleCnt="4">
        <dgm:presLayoutVars>
          <dgm:chMax val="0"/>
          <dgm:bulletEnabled val="1"/>
        </dgm:presLayoutVars>
      </dgm:prSet>
      <dgm:spPr/>
    </dgm:pt>
    <dgm:pt modelId="{EB5F2355-BB79-4860-BAA9-A538CB526136}" type="pres">
      <dgm:prSet presAssocID="{3B288301-6AFF-4992-881E-1959BF66D50D}" presName="spacer" presStyleCnt="0"/>
      <dgm:spPr/>
    </dgm:pt>
    <dgm:pt modelId="{47E20EDC-941A-40E1-B27B-28B099A0016A}" type="pres">
      <dgm:prSet presAssocID="{14D38155-A9AD-401C-89D2-CF5E869BBBE8}" presName="parentText" presStyleLbl="node1" presStyleIdx="1" presStyleCnt="4">
        <dgm:presLayoutVars>
          <dgm:chMax val="0"/>
          <dgm:bulletEnabled val="1"/>
        </dgm:presLayoutVars>
      </dgm:prSet>
      <dgm:spPr/>
    </dgm:pt>
    <dgm:pt modelId="{E8EA4646-48A1-40EF-97B2-3F1F56A0579E}" type="pres">
      <dgm:prSet presAssocID="{829A5AC9-1C10-4E9B-8A6C-483C3FAA22E7}" presName="spacer" presStyleCnt="0"/>
      <dgm:spPr/>
    </dgm:pt>
    <dgm:pt modelId="{239FD2DF-E6FD-44C6-A8BF-BC65D35DEB7B}" type="pres">
      <dgm:prSet presAssocID="{6D761D58-CF27-4AF8-86C9-853A61E4AFE8}" presName="parentText" presStyleLbl="node1" presStyleIdx="2" presStyleCnt="4">
        <dgm:presLayoutVars>
          <dgm:chMax val="0"/>
          <dgm:bulletEnabled val="1"/>
        </dgm:presLayoutVars>
      </dgm:prSet>
      <dgm:spPr/>
    </dgm:pt>
    <dgm:pt modelId="{E8AED0AD-BD7B-4157-AA4B-4CBE91F89E0A}" type="pres">
      <dgm:prSet presAssocID="{87273A2F-A481-4199-8F86-96F349CC7A20}" presName="spacer" presStyleCnt="0"/>
      <dgm:spPr/>
    </dgm:pt>
    <dgm:pt modelId="{F5C09712-6367-4F26-AE58-DDDDFE2621C9}" type="pres">
      <dgm:prSet presAssocID="{ED394965-DAD7-42A5-924C-1ED9B6527C72}" presName="parentText" presStyleLbl="node1" presStyleIdx="3" presStyleCnt="4">
        <dgm:presLayoutVars>
          <dgm:chMax val="0"/>
          <dgm:bulletEnabled val="1"/>
        </dgm:presLayoutVars>
      </dgm:prSet>
      <dgm:spPr/>
    </dgm:pt>
  </dgm:ptLst>
  <dgm:cxnLst>
    <dgm:cxn modelId="{C4727913-9839-43CC-9191-61522CBA7EB4}" srcId="{05F6C6D7-CBE1-461B-B0FF-55F63FBEAA46}" destId="{ED394965-DAD7-42A5-924C-1ED9B6527C72}" srcOrd="3" destOrd="0" parTransId="{F8B932FF-DA24-4F2F-A94A-82EE8C354E58}" sibTransId="{03C9E647-6057-4EAA-B2AC-CDBF0FABA44E}"/>
    <dgm:cxn modelId="{08F2E019-1436-441A-8413-B49122D82BC1}" srcId="{05F6C6D7-CBE1-461B-B0FF-55F63FBEAA46}" destId="{3F22A7A7-244D-405B-8D0D-40B7D2BFD51D}" srcOrd="0" destOrd="0" parTransId="{B97BFD88-6518-4F4D-BBFA-50AAB77C8B0A}" sibTransId="{3B288301-6AFF-4992-881E-1959BF66D50D}"/>
    <dgm:cxn modelId="{DBBE397A-8155-4C9E-93F3-77E6DF16EDFF}" srcId="{05F6C6D7-CBE1-461B-B0FF-55F63FBEAA46}" destId="{6D761D58-CF27-4AF8-86C9-853A61E4AFE8}" srcOrd="2" destOrd="0" parTransId="{5B4028E9-492D-40AB-9035-7983542A18C8}" sibTransId="{87273A2F-A481-4199-8F86-96F349CC7A20}"/>
    <dgm:cxn modelId="{2E87EF86-15E4-41C9-8379-18A76B511044}" type="presOf" srcId="{3F22A7A7-244D-405B-8D0D-40B7D2BFD51D}" destId="{731E3E64-493C-4FB7-91F8-D6E2B8A4E6E5}" srcOrd="0" destOrd="0" presId="urn:microsoft.com/office/officeart/2005/8/layout/vList2"/>
    <dgm:cxn modelId="{A7927997-DD31-4053-86F4-4D34CA62165E}" type="presOf" srcId="{6D761D58-CF27-4AF8-86C9-853A61E4AFE8}" destId="{239FD2DF-E6FD-44C6-A8BF-BC65D35DEB7B}" srcOrd="0" destOrd="0" presId="urn:microsoft.com/office/officeart/2005/8/layout/vList2"/>
    <dgm:cxn modelId="{194531A0-5D94-4D54-8CF8-823B3A69212B}" srcId="{05F6C6D7-CBE1-461B-B0FF-55F63FBEAA46}" destId="{14D38155-A9AD-401C-89D2-CF5E869BBBE8}" srcOrd="1" destOrd="0" parTransId="{488C2A2E-639C-4B05-8861-751941E0F051}" sibTransId="{829A5AC9-1C10-4E9B-8A6C-483C3FAA22E7}"/>
    <dgm:cxn modelId="{12DC75A8-CFC2-4038-948D-2D96CE338B60}" type="presOf" srcId="{14D38155-A9AD-401C-89D2-CF5E869BBBE8}" destId="{47E20EDC-941A-40E1-B27B-28B099A0016A}" srcOrd="0" destOrd="0" presId="urn:microsoft.com/office/officeart/2005/8/layout/vList2"/>
    <dgm:cxn modelId="{A12C52CC-E881-4EEB-859C-5D5D7F17A19F}" type="presOf" srcId="{05F6C6D7-CBE1-461B-B0FF-55F63FBEAA46}" destId="{E7F1DE38-EDB3-4951-A84D-BD05287C8915}" srcOrd="0" destOrd="0" presId="urn:microsoft.com/office/officeart/2005/8/layout/vList2"/>
    <dgm:cxn modelId="{2E3FC2D6-3CF1-42BC-8BD2-70ED6960BFDE}" type="presOf" srcId="{ED394965-DAD7-42A5-924C-1ED9B6527C72}" destId="{F5C09712-6367-4F26-AE58-DDDDFE2621C9}" srcOrd="0" destOrd="0" presId="urn:microsoft.com/office/officeart/2005/8/layout/vList2"/>
    <dgm:cxn modelId="{7F86A49A-EF57-4459-BF8F-E7F5C3BA111F}" type="presParOf" srcId="{E7F1DE38-EDB3-4951-A84D-BD05287C8915}" destId="{731E3E64-493C-4FB7-91F8-D6E2B8A4E6E5}" srcOrd="0" destOrd="0" presId="urn:microsoft.com/office/officeart/2005/8/layout/vList2"/>
    <dgm:cxn modelId="{13B2C5D8-C6DE-4655-A78F-9893B1B53F11}" type="presParOf" srcId="{E7F1DE38-EDB3-4951-A84D-BD05287C8915}" destId="{EB5F2355-BB79-4860-BAA9-A538CB526136}" srcOrd="1" destOrd="0" presId="urn:microsoft.com/office/officeart/2005/8/layout/vList2"/>
    <dgm:cxn modelId="{63E9BD63-412B-4ECD-A433-CCAD59DABB41}" type="presParOf" srcId="{E7F1DE38-EDB3-4951-A84D-BD05287C8915}" destId="{47E20EDC-941A-40E1-B27B-28B099A0016A}" srcOrd="2" destOrd="0" presId="urn:microsoft.com/office/officeart/2005/8/layout/vList2"/>
    <dgm:cxn modelId="{88C3CBD6-509B-4547-BD67-2153FF889FE2}" type="presParOf" srcId="{E7F1DE38-EDB3-4951-A84D-BD05287C8915}" destId="{E8EA4646-48A1-40EF-97B2-3F1F56A0579E}" srcOrd="3" destOrd="0" presId="urn:microsoft.com/office/officeart/2005/8/layout/vList2"/>
    <dgm:cxn modelId="{90E2E98D-387C-4470-B3A1-1361A497D8DC}" type="presParOf" srcId="{E7F1DE38-EDB3-4951-A84D-BD05287C8915}" destId="{239FD2DF-E6FD-44C6-A8BF-BC65D35DEB7B}" srcOrd="4" destOrd="0" presId="urn:microsoft.com/office/officeart/2005/8/layout/vList2"/>
    <dgm:cxn modelId="{37D557D6-D02A-4488-B940-00E27AC3FA0F}" type="presParOf" srcId="{E7F1DE38-EDB3-4951-A84D-BD05287C8915}" destId="{E8AED0AD-BD7B-4157-AA4B-4CBE91F89E0A}" srcOrd="5" destOrd="0" presId="urn:microsoft.com/office/officeart/2005/8/layout/vList2"/>
    <dgm:cxn modelId="{0D6A4B01-F4F7-4B04-B3E3-7F9029038CEA}" type="presParOf" srcId="{E7F1DE38-EDB3-4951-A84D-BD05287C8915}" destId="{F5C09712-6367-4F26-AE58-DDDDFE2621C9}" srcOrd="6"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2E9FDE2-B9F3-4AA9-97EA-A616DB1237C4}"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DC4FE319-B64A-410B-A075-F80D9769CE15}">
      <dgm:prSet custT="1"/>
      <dgm:spPr>
        <a:solidFill>
          <a:schemeClr val="accent2">
            <a:lumMod val="60000"/>
            <a:lumOff val="40000"/>
          </a:schemeClr>
        </a:solidFill>
      </dgm:spPr>
      <dgm:t>
        <a:bodyPr/>
        <a:lstStyle/>
        <a:p>
          <a:pPr algn="ctr"/>
          <a:r>
            <a:rPr lang="en-US" sz="2000" b="1" dirty="0"/>
            <a:t>RISK FACTORS</a:t>
          </a:r>
          <a:endParaRPr lang="en-US" sz="2000" dirty="0"/>
        </a:p>
      </dgm:t>
    </dgm:pt>
    <dgm:pt modelId="{EDC99416-2CE4-4D4A-9BEA-C134E6973E34}" type="parTrans" cxnId="{0DAA23E4-6C2D-44CF-AA14-1E9AD2A18109}">
      <dgm:prSet/>
      <dgm:spPr/>
      <dgm:t>
        <a:bodyPr/>
        <a:lstStyle/>
        <a:p>
          <a:endParaRPr lang="en-US"/>
        </a:p>
      </dgm:t>
    </dgm:pt>
    <dgm:pt modelId="{DC1A5FAF-ECEC-4B58-9F84-9D7D4378E8C6}" type="sibTrans" cxnId="{0DAA23E4-6C2D-44CF-AA14-1E9AD2A18109}">
      <dgm:prSet/>
      <dgm:spPr/>
      <dgm:t>
        <a:bodyPr/>
        <a:lstStyle/>
        <a:p>
          <a:endParaRPr lang="en-US"/>
        </a:p>
      </dgm:t>
    </dgm:pt>
    <dgm:pt modelId="{A6B4E692-CAB5-4A0A-AE6A-0D8A7F16484F}">
      <dgm:prSet/>
      <dgm:spPr/>
      <dgm:t>
        <a:bodyPr/>
        <a:lstStyle/>
        <a:p>
          <a:r>
            <a:rPr lang="en-US" b="1"/>
            <a:t>Congregation</a:t>
          </a:r>
          <a:endParaRPr lang="en-US"/>
        </a:p>
      </dgm:t>
    </dgm:pt>
    <dgm:pt modelId="{D04083C0-E0D0-4C9E-B95E-798BD2AFD0F9}" type="parTrans" cxnId="{18A0FEE2-47D9-4FB6-AB0C-C2F4D56D8DB4}">
      <dgm:prSet/>
      <dgm:spPr/>
      <dgm:t>
        <a:bodyPr/>
        <a:lstStyle/>
        <a:p>
          <a:endParaRPr lang="en-US"/>
        </a:p>
      </dgm:t>
    </dgm:pt>
    <dgm:pt modelId="{8927EA75-0345-4ECF-9CAA-FFA98B613324}" type="sibTrans" cxnId="{18A0FEE2-47D9-4FB6-AB0C-C2F4D56D8DB4}">
      <dgm:prSet/>
      <dgm:spPr/>
      <dgm:t>
        <a:bodyPr/>
        <a:lstStyle/>
        <a:p>
          <a:endParaRPr lang="en-US"/>
        </a:p>
      </dgm:t>
    </dgm:pt>
    <dgm:pt modelId="{B3CF230F-902B-41DB-B925-13B21F2BB2E9}">
      <dgm:prSet/>
      <dgm:spPr/>
      <dgm:t>
        <a:bodyPr/>
        <a:lstStyle/>
        <a:p>
          <a:r>
            <a:rPr lang="en-US" b="1"/>
            <a:t>High anxiety</a:t>
          </a:r>
          <a:endParaRPr lang="en-US"/>
        </a:p>
      </dgm:t>
    </dgm:pt>
    <dgm:pt modelId="{1641332D-C306-4BDB-AB04-A9ABDA382094}" type="parTrans" cxnId="{0C2197B2-EAE3-4CDB-9F03-08B1C627397C}">
      <dgm:prSet/>
      <dgm:spPr/>
      <dgm:t>
        <a:bodyPr/>
        <a:lstStyle/>
        <a:p>
          <a:endParaRPr lang="en-US"/>
        </a:p>
      </dgm:t>
    </dgm:pt>
    <dgm:pt modelId="{CDD7C7AB-C811-4A37-9333-B86851EE0022}" type="sibTrans" cxnId="{0C2197B2-EAE3-4CDB-9F03-08B1C627397C}">
      <dgm:prSet/>
      <dgm:spPr/>
      <dgm:t>
        <a:bodyPr/>
        <a:lstStyle/>
        <a:p>
          <a:endParaRPr lang="en-US"/>
        </a:p>
      </dgm:t>
    </dgm:pt>
    <dgm:pt modelId="{1D7442E2-8596-4CD8-B14A-B3FBAB2628E5}">
      <dgm:prSet/>
      <dgm:spPr/>
      <dgm:t>
        <a:bodyPr/>
        <a:lstStyle/>
        <a:p>
          <a:r>
            <a:rPr lang="en-US" b="1"/>
            <a:t>Loss of commitment to mission</a:t>
          </a:r>
          <a:endParaRPr lang="en-US"/>
        </a:p>
      </dgm:t>
    </dgm:pt>
    <dgm:pt modelId="{5087B44F-702B-43FE-85B3-115D92C85AF4}" type="parTrans" cxnId="{7810A9D8-B7C8-4FE3-B7ED-C66925A2357F}">
      <dgm:prSet/>
      <dgm:spPr/>
      <dgm:t>
        <a:bodyPr/>
        <a:lstStyle/>
        <a:p>
          <a:endParaRPr lang="en-US"/>
        </a:p>
      </dgm:t>
    </dgm:pt>
    <dgm:pt modelId="{626757FE-87EE-4049-9E1F-143B642A8AAC}" type="sibTrans" cxnId="{7810A9D8-B7C8-4FE3-B7ED-C66925A2357F}">
      <dgm:prSet/>
      <dgm:spPr/>
      <dgm:t>
        <a:bodyPr/>
        <a:lstStyle/>
        <a:p>
          <a:endParaRPr lang="en-US"/>
        </a:p>
      </dgm:t>
    </dgm:pt>
    <dgm:pt modelId="{E7BD2A5C-985E-49E4-874D-C7430276B278}">
      <dgm:prSet/>
      <dgm:spPr/>
      <dgm:t>
        <a:bodyPr/>
        <a:lstStyle/>
        <a:p>
          <a:r>
            <a:rPr lang="en-US" b="1"/>
            <a:t>Loss of external focus</a:t>
          </a:r>
          <a:endParaRPr lang="en-US"/>
        </a:p>
      </dgm:t>
    </dgm:pt>
    <dgm:pt modelId="{CB0E88B6-5E47-4532-B49D-E3897C669398}" type="parTrans" cxnId="{034D9E31-641F-438A-89A0-6896D9D1CD3B}">
      <dgm:prSet/>
      <dgm:spPr/>
      <dgm:t>
        <a:bodyPr/>
        <a:lstStyle/>
        <a:p>
          <a:endParaRPr lang="en-US"/>
        </a:p>
      </dgm:t>
    </dgm:pt>
    <dgm:pt modelId="{76110BD1-9517-4AEB-A5E4-7EF443A8A3CA}" type="sibTrans" cxnId="{034D9E31-641F-438A-89A0-6896D9D1CD3B}">
      <dgm:prSet/>
      <dgm:spPr/>
      <dgm:t>
        <a:bodyPr/>
        <a:lstStyle/>
        <a:p>
          <a:endParaRPr lang="en-US"/>
        </a:p>
      </dgm:t>
    </dgm:pt>
    <dgm:pt modelId="{C2AE647B-99FA-4354-90E5-B9549F916BC5}">
      <dgm:prSet/>
      <dgm:spPr/>
      <dgm:t>
        <a:bodyPr/>
        <a:lstStyle/>
        <a:p>
          <a:r>
            <a:rPr lang="en-US" b="1"/>
            <a:t>Difficulty with pastoral transitions</a:t>
          </a:r>
          <a:endParaRPr lang="en-US"/>
        </a:p>
      </dgm:t>
    </dgm:pt>
    <dgm:pt modelId="{3A12B302-93CA-4043-8DFD-EBE7BEFE142E}" type="parTrans" cxnId="{577F78FF-E77C-450B-A573-1AD111E4E708}">
      <dgm:prSet/>
      <dgm:spPr/>
      <dgm:t>
        <a:bodyPr/>
        <a:lstStyle/>
        <a:p>
          <a:endParaRPr lang="en-US"/>
        </a:p>
      </dgm:t>
    </dgm:pt>
    <dgm:pt modelId="{2237CDCF-BA3A-4377-AE1E-5F5B0A9B1F89}" type="sibTrans" cxnId="{577F78FF-E77C-450B-A573-1AD111E4E708}">
      <dgm:prSet/>
      <dgm:spPr/>
      <dgm:t>
        <a:bodyPr/>
        <a:lstStyle/>
        <a:p>
          <a:endParaRPr lang="en-US"/>
        </a:p>
      </dgm:t>
    </dgm:pt>
    <dgm:pt modelId="{2F1E0AA3-5D45-41D3-8567-CDFD5B974C8A}">
      <dgm:prSet/>
      <dgm:spPr/>
      <dgm:t>
        <a:bodyPr/>
        <a:lstStyle/>
        <a:p>
          <a:r>
            <a:rPr lang="en-US" b="1"/>
            <a:t>Periods of perceived absolute harmony and perceived absolute discord dependent of relationship with Pastor</a:t>
          </a:r>
          <a:endParaRPr lang="en-US"/>
        </a:p>
      </dgm:t>
    </dgm:pt>
    <dgm:pt modelId="{0350937D-9C81-4173-B148-29BF787A06C1}" type="parTrans" cxnId="{E3C1BF4B-1F31-408A-A69A-B0FDCE660073}">
      <dgm:prSet/>
      <dgm:spPr/>
      <dgm:t>
        <a:bodyPr/>
        <a:lstStyle/>
        <a:p>
          <a:endParaRPr lang="en-US"/>
        </a:p>
      </dgm:t>
    </dgm:pt>
    <dgm:pt modelId="{66264E24-5924-4CBB-A54B-35A932135B24}" type="sibTrans" cxnId="{E3C1BF4B-1F31-408A-A69A-B0FDCE660073}">
      <dgm:prSet/>
      <dgm:spPr/>
      <dgm:t>
        <a:bodyPr/>
        <a:lstStyle/>
        <a:p>
          <a:endParaRPr lang="en-US"/>
        </a:p>
      </dgm:t>
    </dgm:pt>
    <dgm:pt modelId="{B2AA6E56-EB82-46C0-876D-150DB00D5DCF}">
      <dgm:prSet/>
      <dgm:spPr/>
      <dgm:t>
        <a:bodyPr/>
        <a:lstStyle/>
        <a:p>
          <a:r>
            <a:rPr lang="en-US" b="1"/>
            <a:t>Leaders</a:t>
          </a:r>
          <a:endParaRPr lang="en-US"/>
        </a:p>
      </dgm:t>
    </dgm:pt>
    <dgm:pt modelId="{1FDFC950-4762-46F9-9DFB-448209D5625F}" type="parTrans" cxnId="{B0D97AAC-5967-4886-924F-02C1218E03A5}">
      <dgm:prSet/>
      <dgm:spPr/>
      <dgm:t>
        <a:bodyPr/>
        <a:lstStyle/>
        <a:p>
          <a:endParaRPr lang="en-US"/>
        </a:p>
      </dgm:t>
    </dgm:pt>
    <dgm:pt modelId="{862D8F07-A3EC-4B84-8BD5-98358AF7C724}" type="sibTrans" cxnId="{B0D97AAC-5967-4886-924F-02C1218E03A5}">
      <dgm:prSet/>
      <dgm:spPr/>
      <dgm:t>
        <a:bodyPr/>
        <a:lstStyle/>
        <a:p>
          <a:endParaRPr lang="en-US"/>
        </a:p>
      </dgm:t>
    </dgm:pt>
    <dgm:pt modelId="{64D313DE-017E-4DB2-937C-68FE4825699F}">
      <dgm:prSet/>
      <dgm:spPr/>
      <dgm:t>
        <a:bodyPr/>
        <a:lstStyle/>
        <a:p>
          <a:r>
            <a:rPr lang="en-US" b="1"/>
            <a:t>High frustration because decision making is often very difficult</a:t>
          </a:r>
          <a:endParaRPr lang="en-US"/>
        </a:p>
      </dgm:t>
    </dgm:pt>
    <dgm:pt modelId="{8EEE9AB6-EC50-4CEE-9FEA-74E6F8F4E54A}" type="parTrans" cxnId="{85D31B7A-5526-4C10-8769-D25C8FB3B760}">
      <dgm:prSet/>
      <dgm:spPr/>
      <dgm:t>
        <a:bodyPr/>
        <a:lstStyle/>
        <a:p>
          <a:endParaRPr lang="en-US"/>
        </a:p>
      </dgm:t>
    </dgm:pt>
    <dgm:pt modelId="{E4B9B1BC-4A37-4F83-ADE2-5AEBA5FDE94C}" type="sibTrans" cxnId="{85D31B7A-5526-4C10-8769-D25C8FB3B760}">
      <dgm:prSet/>
      <dgm:spPr/>
      <dgm:t>
        <a:bodyPr/>
        <a:lstStyle/>
        <a:p>
          <a:endParaRPr lang="en-US"/>
        </a:p>
      </dgm:t>
    </dgm:pt>
    <dgm:pt modelId="{2CA19FCD-9820-4C04-9C8E-7D0254A07D67}">
      <dgm:prSet/>
      <dgm:spPr/>
      <dgm:t>
        <a:bodyPr/>
        <a:lstStyle/>
        <a:p>
          <a:r>
            <a:rPr lang="en-US" b="1"/>
            <a:t>Loss of trust</a:t>
          </a:r>
          <a:endParaRPr lang="en-US"/>
        </a:p>
      </dgm:t>
    </dgm:pt>
    <dgm:pt modelId="{42E46500-0401-4E97-8C9D-F4BACC5F0CDA}" type="parTrans" cxnId="{691E20B5-BBAE-4860-AC0D-548E7907D07B}">
      <dgm:prSet/>
      <dgm:spPr/>
      <dgm:t>
        <a:bodyPr/>
        <a:lstStyle/>
        <a:p>
          <a:endParaRPr lang="en-US"/>
        </a:p>
      </dgm:t>
    </dgm:pt>
    <dgm:pt modelId="{6044CBBE-871D-42FA-A993-9F858A7C8E21}" type="sibTrans" cxnId="{691E20B5-BBAE-4860-AC0D-548E7907D07B}">
      <dgm:prSet/>
      <dgm:spPr/>
      <dgm:t>
        <a:bodyPr/>
        <a:lstStyle/>
        <a:p>
          <a:endParaRPr lang="en-US"/>
        </a:p>
      </dgm:t>
    </dgm:pt>
    <dgm:pt modelId="{CD20FA56-B463-4416-89F7-F0C1827F432F}">
      <dgm:prSet/>
      <dgm:spPr/>
      <dgm:t>
        <a:bodyPr/>
        <a:lstStyle/>
        <a:p>
          <a:r>
            <a:rPr lang="en-US" b="1"/>
            <a:t>Loss of commitment to mission</a:t>
          </a:r>
          <a:endParaRPr lang="en-US"/>
        </a:p>
      </dgm:t>
    </dgm:pt>
    <dgm:pt modelId="{832B525E-21EF-474B-AED5-9C6E81E46305}" type="parTrans" cxnId="{392BA083-963A-4A34-8EA5-799FB288523F}">
      <dgm:prSet/>
      <dgm:spPr/>
      <dgm:t>
        <a:bodyPr/>
        <a:lstStyle/>
        <a:p>
          <a:endParaRPr lang="en-US"/>
        </a:p>
      </dgm:t>
    </dgm:pt>
    <dgm:pt modelId="{83D0B6E5-E27A-44F7-B6D3-D0D275E8B443}" type="sibTrans" cxnId="{392BA083-963A-4A34-8EA5-799FB288523F}">
      <dgm:prSet/>
      <dgm:spPr/>
      <dgm:t>
        <a:bodyPr/>
        <a:lstStyle/>
        <a:p>
          <a:endParaRPr lang="en-US"/>
        </a:p>
      </dgm:t>
    </dgm:pt>
    <dgm:pt modelId="{26A81F74-3352-4CEE-AEA2-E4F0DC913C3E}">
      <dgm:prSet/>
      <dgm:spPr/>
      <dgm:t>
        <a:bodyPr/>
        <a:lstStyle/>
        <a:p>
          <a:r>
            <a:rPr lang="en-US" b="1"/>
            <a:t>Leaders either over-function or under-function, but mutual effort is often absent</a:t>
          </a:r>
          <a:endParaRPr lang="en-US"/>
        </a:p>
      </dgm:t>
    </dgm:pt>
    <dgm:pt modelId="{25E51235-5E1A-4798-8B7C-30A69A69BECE}" type="parTrans" cxnId="{CA24AE3E-6915-49B9-BF7A-84D70134AD9A}">
      <dgm:prSet/>
      <dgm:spPr/>
      <dgm:t>
        <a:bodyPr/>
        <a:lstStyle/>
        <a:p>
          <a:endParaRPr lang="en-US"/>
        </a:p>
      </dgm:t>
    </dgm:pt>
    <dgm:pt modelId="{6AE5969B-4A3F-4114-8E50-EEAB77D4FEA5}" type="sibTrans" cxnId="{CA24AE3E-6915-49B9-BF7A-84D70134AD9A}">
      <dgm:prSet/>
      <dgm:spPr/>
      <dgm:t>
        <a:bodyPr/>
        <a:lstStyle/>
        <a:p>
          <a:endParaRPr lang="en-US"/>
        </a:p>
      </dgm:t>
    </dgm:pt>
    <dgm:pt modelId="{0C2E5753-539D-4F9A-A15C-86444E9E1C8D}">
      <dgm:prSet/>
      <dgm:spPr/>
      <dgm:t>
        <a:bodyPr/>
        <a:lstStyle/>
        <a:p>
          <a:r>
            <a:rPr lang="en-US" b="1"/>
            <a:t>Clergy</a:t>
          </a:r>
          <a:endParaRPr lang="en-US"/>
        </a:p>
      </dgm:t>
    </dgm:pt>
    <dgm:pt modelId="{91D9A8D3-0967-4879-AA73-56FDEC15BDF5}" type="parTrans" cxnId="{1BFA1475-025C-451A-A07B-C52702ECA6AE}">
      <dgm:prSet/>
      <dgm:spPr/>
      <dgm:t>
        <a:bodyPr/>
        <a:lstStyle/>
        <a:p>
          <a:endParaRPr lang="en-US"/>
        </a:p>
      </dgm:t>
    </dgm:pt>
    <dgm:pt modelId="{3000B736-80D9-42C3-9039-E76EE7C20A03}" type="sibTrans" cxnId="{1BFA1475-025C-451A-A07B-C52702ECA6AE}">
      <dgm:prSet/>
      <dgm:spPr/>
      <dgm:t>
        <a:bodyPr/>
        <a:lstStyle/>
        <a:p>
          <a:endParaRPr lang="en-US"/>
        </a:p>
      </dgm:t>
    </dgm:pt>
    <dgm:pt modelId="{EBCB315D-69AB-4B01-B6A2-352F39EDAFC9}">
      <dgm:prSet/>
      <dgm:spPr/>
      <dgm:t>
        <a:bodyPr/>
        <a:lstStyle/>
        <a:p>
          <a:r>
            <a:rPr lang="en-US" b="1"/>
            <a:t>High anxiety</a:t>
          </a:r>
          <a:endParaRPr lang="en-US"/>
        </a:p>
      </dgm:t>
    </dgm:pt>
    <dgm:pt modelId="{69D77303-8DAE-49F6-A39E-CE16C6BCC2B7}" type="parTrans" cxnId="{661AEFC1-2369-42EB-8E47-10E85133C7D4}">
      <dgm:prSet/>
      <dgm:spPr/>
      <dgm:t>
        <a:bodyPr/>
        <a:lstStyle/>
        <a:p>
          <a:endParaRPr lang="en-US"/>
        </a:p>
      </dgm:t>
    </dgm:pt>
    <dgm:pt modelId="{D8450866-9B15-467B-8DAB-F675F8FF81E4}" type="sibTrans" cxnId="{661AEFC1-2369-42EB-8E47-10E85133C7D4}">
      <dgm:prSet/>
      <dgm:spPr/>
      <dgm:t>
        <a:bodyPr/>
        <a:lstStyle/>
        <a:p>
          <a:endParaRPr lang="en-US"/>
        </a:p>
      </dgm:t>
    </dgm:pt>
    <dgm:pt modelId="{07419D05-1502-401C-88B6-660F28C4117F}">
      <dgm:prSet/>
      <dgm:spPr/>
      <dgm:t>
        <a:bodyPr/>
        <a:lstStyle/>
        <a:p>
          <a:r>
            <a:rPr lang="en-US" b="1"/>
            <a:t>Burn-out</a:t>
          </a:r>
          <a:endParaRPr lang="en-US"/>
        </a:p>
      </dgm:t>
    </dgm:pt>
    <dgm:pt modelId="{8F5CD0B5-CF80-41B8-8B87-A56B53D0C532}" type="parTrans" cxnId="{BD4A4021-5A86-47E3-82E7-8E701F9B6F3C}">
      <dgm:prSet/>
      <dgm:spPr/>
      <dgm:t>
        <a:bodyPr/>
        <a:lstStyle/>
        <a:p>
          <a:endParaRPr lang="en-US"/>
        </a:p>
      </dgm:t>
    </dgm:pt>
    <dgm:pt modelId="{5423632A-CB9F-4A87-8127-B66D2F416040}" type="sibTrans" cxnId="{BD4A4021-5A86-47E3-82E7-8E701F9B6F3C}">
      <dgm:prSet/>
      <dgm:spPr/>
      <dgm:t>
        <a:bodyPr/>
        <a:lstStyle/>
        <a:p>
          <a:endParaRPr lang="en-US"/>
        </a:p>
      </dgm:t>
    </dgm:pt>
    <dgm:pt modelId="{1FB3BD95-1DD9-4A93-A159-955105605A4D}">
      <dgm:prSet/>
      <dgm:spPr/>
      <dgm:t>
        <a:bodyPr/>
        <a:lstStyle/>
        <a:p>
          <a:r>
            <a:rPr lang="en-US" b="1"/>
            <a:t>Loss of energy </a:t>
          </a:r>
          <a:endParaRPr lang="en-US"/>
        </a:p>
      </dgm:t>
    </dgm:pt>
    <dgm:pt modelId="{0BC36FA0-AEED-47A5-AC05-F1694CE83FDF}" type="parTrans" cxnId="{AA9C0ABA-6D14-4586-A54A-2053D829908A}">
      <dgm:prSet/>
      <dgm:spPr/>
      <dgm:t>
        <a:bodyPr/>
        <a:lstStyle/>
        <a:p>
          <a:endParaRPr lang="en-US"/>
        </a:p>
      </dgm:t>
    </dgm:pt>
    <dgm:pt modelId="{87E8FD82-FBDF-4CB1-AACD-5898ABA43013}" type="sibTrans" cxnId="{AA9C0ABA-6D14-4586-A54A-2053D829908A}">
      <dgm:prSet/>
      <dgm:spPr/>
      <dgm:t>
        <a:bodyPr/>
        <a:lstStyle/>
        <a:p>
          <a:endParaRPr lang="en-US"/>
        </a:p>
      </dgm:t>
    </dgm:pt>
    <dgm:pt modelId="{99D6D41E-1A0D-4530-A41B-5F03D7A8606C}" type="pres">
      <dgm:prSet presAssocID="{22E9FDE2-B9F3-4AA9-97EA-A616DB1237C4}" presName="linear" presStyleCnt="0">
        <dgm:presLayoutVars>
          <dgm:dir/>
          <dgm:animLvl val="lvl"/>
          <dgm:resizeHandles val="exact"/>
        </dgm:presLayoutVars>
      </dgm:prSet>
      <dgm:spPr/>
    </dgm:pt>
    <dgm:pt modelId="{C19A26C5-085D-4BE1-9E20-7D6079C9452D}" type="pres">
      <dgm:prSet presAssocID="{DC4FE319-B64A-410B-A075-F80D9769CE15}" presName="parentLin" presStyleCnt="0"/>
      <dgm:spPr/>
    </dgm:pt>
    <dgm:pt modelId="{ACA9FCDD-CA63-4125-AFDF-A5472E1B7A7F}" type="pres">
      <dgm:prSet presAssocID="{DC4FE319-B64A-410B-A075-F80D9769CE15}" presName="parentLeftMargin" presStyleLbl="node1" presStyleIdx="0" presStyleCnt="4"/>
      <dgm:spPr/>
    </dgm:pt>
    <dgm:pt modelId="{CDD4B025-F276-476A-B9C0-98B89B10A34C}" type="pres">
      <dgm:prSet presAssocID="{DC4FE319-B64A-410B-A075-F80D9769CE15}" presName="parentText" presStyleLbl="node1" presStyleIdx="0" presStyleCnt="4">
        <dgm:presLayoutVars>
          <dgm:chMax val="0"/>
          <dgm:bulletEnabled val="1"/>
        </dgm:presLayoutVars>
      </dgm:prSet>
      <dgm:spPr/>
    </dgm:pt>
    <dgm:pt modelId="{1F554ABB-8D86-4791-935E-B4DB3AE9DAD5}" type="pres">
      <dgm:prSet presAssocID="{DC4FE319-B64A-410B-A075-F80D9769CE15}" presName="negativeSpace" presStyleCnt="0"/>
      <dgm:spPr/>
    </dgm:pt>
    <dgm:pt modelId="{A91BB434-3179-435B-921E-AFE722DDBE8C}" type="pres">
      <dgm:prSet presAssocID="{DC4FE319-B64A-410B-A075-F80D9769CE15}" presName="childText" presStyleLbl="conFgAcc1" presStyleIdx="0" presStyleCnt="4">
        <dgm:presLayoutVars>
          <dgm:bulletEnabled val="1"/>
        </dgm:presLayoutVars>
      </dgm:prSet>
      <dgm:spPr/>
    </dgm:pt>
    <dgm:pt modelId="{1D260250-AE46-452B-8FCA-3B158791C327}" type="pres">
      <dgm:prSet presAssocID="{DC1A5FAF-ECEC-4B58-9F84-9D7D4378E8C6}" presName="spaceBetweenRectangles" presStyleCnt="0"/>
      <dgm:spPr/>
    </dgm:pt>
    <dgm:pt modelId="{C64AF620-A776-45B4-9CE1-C497B797AF38}" type="pres">
      <dgm:prSet presAssocID="{A6B4E692-CAB5-4A0A-AE6A-0D8A7F16484F}" presName="parentLin" presStyleCnt="0"/>
      <dgm:spPr/>
    </dgm:pt>
    <dgm:pt modelId="{F41BD8EF-100A-40DE-8046-8977C0468A98}" type="pres">
      <dgm:prSet presAssocID="{A6B4E692-CAB5-4A0A-AE6A-0D8A7F16484F}" presName="parentLeftMargin" presStyleLbl="node1" presStyleIdx="0" presStyleCnt="4"/>
      <dgm:spPr/>
    </dgm:pt>
    <dgm:pt modelId="{F5E87E6E-8907-4AC7-AD19-FD636E83B8DC}" type="pres">
      <dgm:prSet presAssocID="{A6B4E692-CAB5-4A0A-AE6A-0D8A7F16484F}" presName="parentText" presStyleLbl="node1" presStyleIdx="1" presStyleCnt="4">
        <dgm:presLayoutVars>
          <dgm:chMax val="0"/>
          <dgm:bulletEnabled val="1"/>
        </dgm:presLayoutVars>
      </dgm:prSet>
      <dgm:spPr/>
    </dgm:pt>
    <dgm:pt modelId="{53C22A82-D122-4A63-94D2-DC177777E800}" type="pres">
      <dgm:prSet presAssocID="{A6B4E692-CAB5-4A0A-AE6A-0D8A7F16484F}" presName="negativeSpace" presStyleCnt="0"/>
      <dgm:spPr/>
    </dgm:pt>
    <dgm:pt modelId="{3BA0D396-E787-4621-B517-C5B9533403BE}" type="pres">
      <dgm:prSet presAssocID="{A6B4E692-CAB5-4A0A-AE6A-0D8A7F16484F}" presName="childText" presStyleLbl="conFgAcc1" presStyleIdx="1" presStyleCnt="4">
        <dgm:presLayoutVars>
          <dgm:bulletEnabled val="1"/>
        </dgm:presLayoutVars>
      </dgm:prSet>
      <dgm:spPr/>
    </dgm:pt>
    <dgm:pt modelId="{001A0D2A-7479-4FFC-92BF-C2377E42AB99}" type="pres">
      <dgm:prSet presAssocID="{8927EA75-0345-4ECF-9CAA-FFA98B613324}" presName="spaceBetweenRectangles" presStyleCnt="0"/>
      <dgm:spPr/>
    </dgm:pt>
    <dgm:pt modelId="{362D4B59-6727-47B9-A34E-E7EAA29E125A}" type="pres">
      <dgm:prSet presAssocID="{B2AA6E56-EB82-46C0-876D-150DB00D5DCF}" presName="parentLin" presStyleCnt="0"/>
      <dgm:spPr/>
    </dgm:pt>
    <dgm:pt modelId="{F7563578-3679-4114-896F-684FB4D3535A}" type="pres">
      <dgm:prSet presAssocID="{B2AA6E56-EB82-46C0-876D-150DB00D5DCF}" presName="parentLeftMargin" presStyleLbl="node1" presStyleIdx="1" presStyleCnt="4"/>
      <dgm:spPr/>
    </dgm:pt>
    <dgm:pt modelId="{2F9BB911-17FF-43F7-B491-1CFBDF3FB9D7}" type="pres">
      <dgm:prSet presAssocID="{B2AA6E56-EB82-46C0-876D-150DB00D5DCF}" presName="parentText" presStyleLbl="node1" presStyleIdx="2" presStyleCnt="4">
        <dgm:presLayoutVars>
          <dgm:chMax val="0"/>
          <dgm:bulletEnabled val="1"/>
        </dgm:presLayoutVars>
      </dgm:prSet>
      <dgm:spPr/>
    </dgm:pt>
    <dgm:pt modelId="{A13B014D-D9D2-4364-9997-83FAD73F3EAB}" type="pres">
      <dgm:prSet presAssocID="{B2AA6E56-EB82-46C0-876D-150DB00D5DCF}" presName="negativeSpace" presStyleCnt="0"/>
      <dgm:spPr/>
    </dgm:pt>
    <dgm:pt modelId="{128E3129-BA5D-4B3B-B6EF-83175436D1B0}" type="pres">
      <dgm:prSet presAssocID="{B2AA6E56-EB82-46C0-876D-150DB00D5DCF}" presName="childText" presStyleLbl="conFgAcc1" presStyleIdx="2" presStyleCnt="4">
        <dgm:presLayoutVars>
          <dgm:bulletEnabled val="1"/>
        </dgm:presLayoutVars>
      </dgm:prSet>
      <dgm:spPr/>
    </dgm:pt>
    <dgm:pt modelId="{1FAAA86B-2EE3-4F64-9D87-2B422EF9C753}" type="pres">
      <dgm:prSet presAssocID="{862D8F07-A3EC-4B84-8BD5-98358AF7C724}" presName="spaceBetweenRectangles" presStyleCnt="0"/>
      <dgm:spPr/>
    </dgm:pt>
    <dgm:pt modelId="{3EFE44D2-726D-4E1B-A409-62A580813B89}" type="pres">
      <dgm:prSet presAssocID="{0C2E5753-539D-4F9A-A15C-86444E9E1C8D}" presName="parentLin" presStyleCnt="0"/>
      <dgm:spPr/>
    </dgm:pt>
    <dgm:pt modelId="{0B1C82BE-9C75-40A6-9385-7DFE466D3CD0}" type="pres">
      <dgm:prSet presAssocID="{0C2E5753-539D-4F9A-A15C-86444E9E1C8D}" presName="parentLeftMargin" presStyleLbl="node1" presStyleIdx="2" presStyleCnt="4"/>
      <dgm:spPr/>
    </dgm:pt>
    <dgm:pt modelId="{48CCE08C-A6B4-4901-9DD9-950F0AD76165}" type="pres">
      <dgm:prSet presAssocID="{0C2E5753-539D-4F9A-A15C-86444E9E1C8D}" presName="parentText" presStyleLbl="node1" presStyleIdx="3" presStyleCnt="4">
        <dgm:presLayoutVars>
          <dgm:chMax val="0"/>
          <dgm:bulletEnabled val="1"/>
        </dgm:presLayoutVars>
      </dgm:prSet>
      <dgm:spPr/>
    </dgm:pt>
    <dgm:pt modelId="{434F83A9-1E9C-4401-B205-A61047AFB192}" type="pres">
      <dgm:prSet presAssocID="{0C2E5753-539D-4F9A-A15C-86444E9E1C8D}" presName="negativeSpace" presStyleCnt="0"/>
      <dgm:spPr/>
    </dgm:pt>
    <dgm:pt modelId="{AF761570-E9CE-4163-9F51-FFB5A01DED9A}" type="pres">
      <dgm:prSet presAssocID="{0C2E5753-539D-4F9A-A15C-86444E9E1C8D}" presName="childText" presStyleLbl="conFgAcc1" presStyleIdx="3" presStyleCnt="4">
        <dgm:presLayoutVars>
          <dgm:bulletEnabled val="1"/>
        </dgm:presLayoutVars>
      </dgm:prSet>
      <dgm:spPr/>
    </dgm:pt>
  </dgm:ptLst>
  <dgm:cxnLst>
    <dgm:cxn modelId="{D2CA710A-108B-4186-9E36-8991245A24D3}" type="presOf" srcId="{EBCB315D-69AB-4B01-B6A2-352F39EDAFC9}" destId="{AF761570-E9CE-4163-9F51-FFB5A01DED9A}" srcOrd="0" destOrd="0" presId="urn:microsoft.com/office/officeart/2005/8/layout/list1"/>
    <dgm:cxn modelId="{03714014-14A5-4EAF-8C53-A84D5ED62AA4}" type="presOf" srcId="{C2AE647B-99FA-4354-90E5-B9549F916BC5}" destId="{3BA0D396-E787-4621-B517-C5B9533403BE}" srcOrd="0" destOrd="3" presId="urn:microsoft.com/office/officeart/2005/8/layout/list1"/>
    <dgm:cxn modelId="{BD4A4021-5A86-47E3-82E7-8E701F9B6F3C}" srcId="{0C2E5753-539D-4F9A-A15C-86444E9E1C8D}" destId="{07419D05-1502-401C-88B6-660F28C4117F}" srcOrd="1" destOrd="0" parTransId="{8F5CD0B5-CF80-41B8-8B87-A56B53D0C532}" sibTransId="{5423632A-CB9F-4A87-8127-B66D2F416040}"/>
    <dgm:cxn modelId="{A1545226-F702-4FAF-987A-FF0C8BD55D34}" type="presOf" srcId="{B2AA6E56-EB82-46C0-876D-150DB00D5DCF}" destId="{2F9BB911-17FF-43F7-B491-1CFBDF3FB9D7}" srcOrd="1" destOrd="0" presId="urn:microsoft.com/office/officeart/2005/8/layout/list1"/>
    <dgm:cxn modelId="{034D9E31-641F-438A-89A0-6896D9D1CD3B}" srcId="{A6B4E692-CAB5-4A0A-AE6A-0D8A7F16484F}" destId="{E7BD2A5C-985E-49E4-874D-C7430276B278}" srcOrd="2" destOrd="0" parTransId="{CB0E88B6-5E47-4532-B49D-E3897C669398}" sibTransId="{76110BD1-9517-4AEB-A5E4-7EF443A8A3CA}"/>
    <dgm:cxn modelId="{F8276135-912B-480E-B365-24D0FD2917C2}" type="presOf" srcId="{A6B4E692-CAB5-4A0A-AE6A-0D8A7F16484F}" destId="{F5E87E6E-8907-4AC7-AD19-FD636E83B8DC}" srcOrd="1" destOrd="0" presId="urn:microsoft.com/office/officeart/2005/8/layout/list1"/>
    <dgm:cxn modelId="{CA24AE3E-6915-49B9-BF7A-84D70134AD9A}" srcId="{B2AA6E56-EB82-46C0-876D-150DB00D5DCF}" destId="{26A81F74-3352-4CEE-AEA2-E4F0DC913C3E}" srcOrd="3" destOrd="0" parTransId="{25E51235-5E1A-4798-8B7C-30A69A69BECE}" sibTransId="{6AE5969B-4A3F-4114-8E50-EEAB77D4FEA5}"/>
    <dgm:cxn modelId="{9F17D15C-9798-491B-AF7A-CED32560B79C}" type="presOf" srcId="{B3CF230F-902B-41DB-B925-13B21F2BB2E9}" destId="{3BA0D396-E787-4621-B517-C5B9533403BE}" srcOrd="0" destOrd="0" presId="urn:microsoft.com/office/officeart/2005/8/layout/list1"/>
    <dgm:cxn modelId="{63D2C143-3E0B-44A7-9BC0-D8FDC6972490}" type="presOf" srcId="{B2AA6E56-EB82-46C0-876D-150DB00D5DCF}" destId="{F7563578-3679-4114-896F-684FB4D3535A}" srcOrd="0" destOrd="0" presId="urn:microsoft.com/office/officeart/2005/8/layout/list1"/>
    <dgm:cxn modelId="{E34FDA47-E4CC-4F72-920B-02C628366FC8}" type="presOf" srcId="{22E9FDE2-B9F3-4AA9-97EA-A616DB1237C4}" destId="{99D6D41E-1A0D-4530-A41B-5F03D7A8606C}" srcOrd="0" destOrd="0" presId="urn:microsoft.com/office/officeart/2005/8/layout/list1"/>
    <dgm:cxn modelId="{E3C1BF4B-1F31-408A-A69A-B0FDCE660073}" srcId="{A6B4E692-CAB5-4A0A-AE6A-0D8A7F16484F}" destId="{2F1E0AA3-5D45-41D3-8567-CDFD5B974C8A}" srcOrd="4" destOrd="0" parTransId="{0350937D-9C81-4173-B148-29BF787A06C1}" sibTransId="{66264E24-5924-4CBB-A54B-35A932135B24}"/>
    <dgm:cxn modelId="{5637046E-55AF-4E07-ABA2-3CBF687A2BF5}" type="presOf" srcId="{1D7442E2-8596-4CD8-B14A-B3FBAB2628E5}" destId="{3BA0D396-E787-4621-B517-C5B9533403BE}" srcOrd="0" destOrd="1" presId="urn:microsoft.com/office/officeart/2005/8/layout/list1"/>
    <dgm:cxn modelId="{9614A974-4317-4A19-8556-1CD51F68C215}" type="presOf" srcId="{0C2E5753-539D-4F9A-A15C-86444E9E1C8D}" destId="{0B1C82BE-9C75-40A6-9385-7DFE466D3CD0}" srcOrd="0" destOrd="0" presId="urn:microsoft.com/office/officeart/2005/8/layout/list1"/>
    <dgm:cxn modelId="{1BFA1475-025C-451A-A07B-C52702ECA6AE}" srcId="{22E9FDE2-B9F3-4AA9-97EA-A616DB1237C4}" destId="{0C2E5753-539D-4F9A-A15C-86444E9E1C8D}" srcOrd="3" destOrd="0" parTransId="{91D9A8D3-0967-4879-AA73-56FDEC15BDF5}" sibTransId="{3000B736-80D9-42C3-9039-E76EE7C20A03}"/>
    <dgm:cxn modelId="{77B71458-3876-41AF-92CC-828A37548853}" type="presOf" srcId="{26A81F74-3352-4CEE-AEA2-E4F0DC913C3E}" destId="{128E3129-BA5D-4B3B-B6EF-83175436D1B0}" srcOrd="0" destOrd="3" presId="urn:microsoft.com/office/officeart/2005/8/layout/list1"/>
    <dgm:cxn modelId="{85D31B7A-5526-4C10-8769-D25C8FB3B760}" srcId="{B2AA6E56-EB82-46C0-876D-150DB00D5DCF}" destId="{64D313DE-017E-4DB2-937C-68FE4825699F}" srcOrd="0" destOrd="0" parTransId="{8EEE9AB6-EC50-4CEE-9FEA-74E6F8F4E54A}" sibTransId="{E4B9B1BC-4A37-4F83-ADE2-5AEBA5FDE94C}"/>
    <dgm:cxn modelId="{DBE9B97C-3441-4B71-87D2-BAE1FA936912}" type="presOf" srcId="{1FB3BD95-1DD9-4A93-A159-955105605A4D}" destId="{AF761570-E9CE-4163-9F51-FFB5A01DED9A}" srcOrd="0" destOrd="2" presId="urn:microsoft.com/office/officeart/2005/8/layout/list1"/>
    <dgm:cxn modelId="{392BA083-963A-4A34-8EA5-799FB288523F}" srcId="{B2AA6E56-EB82-46C0-876D-150DB00D5DCF}" destId="{CD20FA56-B463-4416-89F7-F0C1827F432F}" srcOrd="2" destOrd="0" parTransId="{832B525E-21EF-474B-AED5-9C6E81E46305}" sibTransId="{83D0B6E5-E27A-44F7-B6D3-D0D275E8B443}"/>
    <dgm:cxn modelId="{D15C3587-B86E-4D5C-8EAC-DD220D845418}" type="presOf" srcId="{07419D05-1502-401C-88B6-660F28C4117F}" destId="{AF761570-E9CE-4163-9F51-FFB5A01DED9A}" srcOrd="0" destOrd="1" presId="urn:microsoft.com/office/officeart/2005/8/layout/list1"/>
    <dgm:cxn modelId="{58450B9F-5861-45A2-A388-8BF832C0058E}" type="presOf" srcId="{DC4FE319-B64A-410B-A075-F80D9769CE15}" destId="{CDD4B025-F276-476A-B9C0-98B89B10A34C}" srcOrd="1" destOrd="0" presId="urn:microsoft.com/office/officeart/2005/8/layout/list1"/>
    <dgm:cxn modelId="{215CD1A0-A336-4432-B670-E09288A57C94}" type="presOf" srcId="{0C2E5753-539D-4F9A-A15C-86444E9E1C8D}" destId="{48CCE08C-A6B4-4901-9DD9-950F0AD76165}" srcOrd="1" destOrd="0" presId="urn:microsoft.com/office/officeart/2005/8/layout/list1"/>
    <dgm:cxn modelId="{B04028A3-3D7C-4776-8598-41075D1F372C}" type="presOf" srcId="{DC4FE319-B64A-410B-A075-F80D9769CE15}" destId="{ACA9FCDD-CA63-4125-AFDF-A5472E1B7A7F}" srcOrd="0" destOrd="0" presId="urn:microsoft.com/office/officeart/2005/8/layout/list1"/>
    <dgm:cxn modelId="{B0D97AAC-5967-4886-924F-02C1218E03A5}" srcId="{22E9FDE2-B9F3-4AA9-97EA-A616DB1237C4}" destId="{B2AA6E56-EB82-46C0-876D-150DB00D5DCF}" srcOrd="2" destOrd="0" parTransId="{1FDFC950-4762-46F9-9DFB-448209D5625F}" sibTransId="{862D8F07-A3EC-4B84-8BD5-98358AF7C724}"/>
    <dgm:cxn modelId="{0C2197B2-EAE3-4CDB-9F03-08B1C627397C}" srcId="{A6B4E692-CAB5-4A0A-AE6A-0D8A7F16484F}" destId="{B3CF230F-902B-41DB-B925-13B21F2BB2E9}" srcOrd="0" destOrd="0" parTransId="{1641332D-C306-4BDB-AB04-A9ABDA382094}" sibTransId="{CDD7C7AB-C811-4A37-9333-B86851EE0022}"/>
    <dgm:cxn modelId="{691E20B5-BBAE-4860-AC0D-548E7907D07B}" srcId="{B2AA6E56-EB82-46C0-876D-150DB00D5DCF}" destId="{2CA19FCD-9820-4C04-9C8E-7D0254A07D67}" srcOrd="1" destOrd="0" parTransId="{42E46500-0401-4E97-8C9D-F4BACC5F0CDA}" sibTransId="{6044CBBE-871D-42FA-A993-9F858A7C8E21}"/>
    <dgm:cxn modelId="{AA9C0ABA-6D14-4586-A54A-2053D829908A}" srcId="{0C2E5753-539D-4F9A-A15C-86444E9E1C8D}" destId="{1FB3BD95-1DD9-4A93-A159-955105605A4D}" srcOrd="2" destOrd="0" parTransId="{0BC36FA0-AEED-47A5-AC05-F1694CE83FDF}" sibTransId="{87E8FD82-FBDF-4CB1-AACD-5898ABA43013}"/>
    <dgm:cxn modelId="{249107BE-EA55-4637-B42C-DA967D1FB254}" type="presOf" srcId="{2F1E0AA3-5D45-41D3-8567-CDFD5B974C8A}" destId="{3BA0D396-E787-4621-B517-C5B9533403BE}" srcOrd="0" destOrd="4" presId="urn:microsoft.com/office/officeart/2005/8/layout/list1"/>
    <dgm:cxn modelId="{73F93ABF-AD57-410D-B8AA-96CF567E306F}" type="presOf" srcId="{64D313DE-017E-4DB2-937C-68FE4825699F}" destId="{128E3129-BA5D-4B3B-B6EF-83175436D1B0}" srcOrd="0" destOrd="0" presId="urn:microsoft.com/office/officeart/2005/8/layout/list1"/>
    <dgm:cxn modelId="{661AEFC1-2369-42EB-8E47-10E85133C7D4}" srcId="{0C2E5753-539D-4F9A-A15C-86444E9E1C8D}" destId="{EBCB315D-69AB-4B01-B6A2-352F39EDAFC9}" srcOrd="0" destOrd="0" parTransId="{69D77303-8DAE-49F6-A39E-CE16C6BCC2B7}" sibTransId="{D8450866-9B15-467B-8DAB-F675F8FF81E4}"/>
    <dgm:cxn modelId="{5634AFD5-63ED-4A46-AD98-8C0B68B01A0A}" type="presOf" srcId="{CD20FA56-B463-4416-89F7-F0C1827F432F}" destId="{128E3129-BA5D-4B3B-B6EF-83175436D1B0}" srcOrd="0" destOrd="2" presId="urn:microsoft.com/office/officeart/2005/8/layout/list1"/>
    <dgm:cxn modelId="{7810A9D8-B7C8-4FE3-B7ED-C66925A2357F}" srcId="{A6B4E692-CAB5-4A0A-AE6A-0D8A7F16484F}" destId="{1D7442E2-8596-4CD8-B14A-B3FBAB2628E5}" srcOrd="1" destOrd="0" parTransId="{5087B44F-702B-43FE-85B3-115D92C85AF4}" sibTransId="{626757FE-87EE-4049-9E1F-143B642A8AAC}"/>
    <dgm:cxn modelId="{B9A008E2-D1A4-48E2-8D7E-6D9AA75A7F0A}" type="presOf" srcId="{E7BD2A5C-985E-49E4-874D-C7430276B278}" destId="{3BA0D396-E787-4621-B517-C5B9533403BE}" srcOrd="0" destOrd="2" presId="urn:microsoft.com/office/officeart/2005/8/layout/list1"/>
    <dgm:cxn modelId="{18A0FEE2-47D9-4FB6-AB0C-C2F4D56D8DB4}" srcId="{22E9FDE2-B9F3-4AA9-97EA-A616DB1237C4}" destId="{A6B4E692-CAB5-4A0A-AE6A-0D8A7F16484F}" srcOrd="1" destOrd="0" parTransId="{D04083C0-E0D0-4C9E-B95E-798BD2AFD0F9}" sibTransId="{8927EA75-0345-4ECF-9CAA-FFA98B613324}"/>
    <dgm:cxn modelId="{0DAA23E4-6C2D-44CF-AA14-1E9AD2A18109}" srcId="{22E9FDE2-B9F3-4AA9-97EA-A616DB1237C4}" destId="{DC4FE319-B64A-410B-A075-F80D9769CE15}" srcOrd="0" destOrd="0" parTransId="{EDC99416-2CE4-4D4A-9BEA-C134E6973E34}" sibTransId="{DC1A5FAF-ECEC-4B58-9F84-9D7D4378E8C6}"/>
    <dgm:cxn modelId="{4E576CE4-962D-493F-9889-00D06FEA17DC}" type="presOf" srcId="{A6B4E692-CAB5-4A0A-AE6A-0D8A7F16484F}" destId="{F41BD8EF-100A-40DE-8046-8977C0468A98}" srcOrd="0" destOrd="0" presId="urn:microsoft.com/office/officeart/2005/8/layout/list1"/>
    <dgm:cxn modelId="{30755CFA-A4F1-4CF5-9591-F9407D2B55A6}" type="presOf" srcId="{2CA19FCD-9820-4C04-9C8E-7D0254A07D67}" destId="{128E3129-BA5D-4B3B-B6EF-83175436D1B0}" srcOrd="0" destOrd="1" presId="urn:microsoft.com/office/officeart/2005/8/layout/list1"/>
    <dgm:cxn modelId="{577F78FF-E77C-450B-A573-1AD111E4E708}" srcId="{A6B4E692-CAB5-4A0A-AE6A-0D8A7F16484F}" destId="{C2AE647B-99FA-4354-90E5-B9549F916BC5}" srcOrd="3" destOrd="0" parTransId="{3A12B302-93CA-4043-8DFD-EBE7BEFE142E}" sibTransId="{2237CDCF-BA3A-4377-AE1E-5F5B0A9B1F89}"/>
    <dgm:cxn modelId="{13EA4162-DAF2-4F73-B2A1-583A8917C610}" type="presParOf" srcId="{99D6D41E-1A0D-4530-A41B-5F03D7A8606C}" destId="{C19A26C5-085D-4BE1-9E20-7D6079C9452D}" srcOrd="0" destOrd="0" presId="urn:microsoft.com/office/officeart/2005/8/layout/list1"/>
    <dgm:cxn modelId="{064EB0A5-91ED-4340-8F37-A460B6A12216}" type="presParOf" srcId="{C19A26C5-085D-4BE1-9E20-7D6079C9452D}" destId="{ACA9FCDD-CA63-4125-AFDF-A5472E1B7A7F}" srcOrd="0" destOrd="0" presId="urn:microsoft.com/office/officeart/2005/8/layout/list1"/>
    <dgm:cxn modelId="{1704749A-91A9-44A7-AF7B-97D04CFB9FAB}" type="presParOf" srcId="{C19A26C5-085D-4BE1-9E20-7D6079C9452D}" destId="{CDD4B025-F276-476A-B9C0-98B89B10A34C}" srcOrd="1" destOrd="0" presId="urn:microsoft.com/office/officeart/2005/8/layout/list1"/>
    <dgm:cxn modelId="{F697D2EA-91BC-4744-9C1C-E203CFE52598}" type="presParOf" srcId="{99D6D41E-1A0D-4530-A41B-5F03D7A8606C}" destId="{1F554ABB-8D86-4791-935E-B4DB3AE9DAD5}" srcOrd="1" destOrd="0" presId="urn:microsoft.com/office/officeart/2005/8/layout/list1"/>
    <dgm:cxn modelId="{0000B746-AD75-4ABB-950D-BD2C7C3CEDF5}" type="presParOf" srcId="{99D6D41E-1A0D-4530-A41B-5F03D7A8606C}" destId="{A91BB434-3179-435B-921E-AFE722DDBE8C}" srcOrd="2" destOrd="0" presId="urn:microsoft.com/office/officeart/2005/8/layout/list1"/>
    <dgm:cxn modelId="{800FAF00-A5BD-4D64-A1DF-EF0B4B16D9FA}" type="presParOf" srcId="{99D6D41E-1A0D-4530-A41B-5F03D7A8606C}" destId="{1D260250-AE46-452B-8FCA-3B158791C327}" srcOrd="3" destOrd="0" presId="urn:microsoft.com/office/officeart/2005/8/layout/list1"/>
    <dgm:cxn modelId="{30531AA2-308A-4F64-B9C0-559131445407}" type="presParOf" srcId="{99D6D41E-1A0D-4530-A41B-5F03D7A8606C}" destId="{C64AF620-A776-45B4-9CE1-C497B797AF38}" srcOrd="4" destOrd="0" presId="urn:microsoft.com/office/officeart/2005/8/layout/list1"/>
    <dgm:cxn modelId="{7421831E-5C0F-4085-8F3E-87ADE1FB8374}" type="presParOf" srcId="{C64AF620-A776-45B4-9CE1-C497B797AF38}" destId="{F41BD8EF-100A-40DE-8046-8977C0468A98}" srcOrd="0" destOrd="0" presId="urn:microsoft.com/office/officeart/2005/8/layout/list1"/>
    <dgm:cxn modelId="{B5C5486E-4A74-45F5-B350-2BCB1F07EEEB}" type="presParOf" srcId="{C64AF620-A776-45B4-9CE1-C497B797AF38}" destId="{F5E87E6E-8907-4AC7-AD19-FD636E83B8DC}" srcOrd="1" destOrd="0" presId="urn:microsoft.com/office/officeart/2005/8/layout/list1"/>
    <dgm:cxn modelId="{49A550A5-DD09-41CE-8A7C-F01E51C0F866}" type="presParOf" srcId="{99D6D41E-1A0D-4530-A41B-5F03D7A8606C}" destId="{53C22A82-D122-4A63-94D2-DC177777E800}" srcOrd="5" destOrd="0" presId="urn:microsoft.com/office/officeart/2005/8/layout/list1"/>
    <dgm:cxn modelId="{77A0577A-713E-47E8-AF08-D28ED2FBA6BC}" type="presParOf" srcId="{99D6D41E-1A0D-4530-A41B-5F03D7A8606C}" destId="{3BA0D396-E787-4621-B517-C5B9533403BE}" srcOrd="6" destOrd="0" presId="urn:microsoft.com/office/officeart/2005/8/layout/list1"/>
    <dgm:cxn modelId="{ADD17F4D-D50F-497A-B407-0511AC4C8BC8}" type="presParOf" srcId="{99D6D41E-1A0D-4530-A41B-5F03D7A8606C}" destId="{001A0D2A-7479-4FFC-92BF-C2377E42AB99}" srcOrd="7" destOrd="0" presId="urn:microsoft.com/office/officeart/2005/8/layout/list1"/>
    <dgm:cxn modelId="{247531D5-5E39-4671-A309-91F82D2F21A8}" type="presParOf" srcId="{99D6D41E-1A0D-4530-A41B-5F03D7A8606C}" destId="{362D4B59-6727-47B9-A34E-E7EAA29E125A}" srcOrd="8" destOrd="0" presId="urn:microsoft.com/office/officeart/2005/8/layout/list1"/>
    <dgm:cxn modelId="{5EF4ABDA-6565-41AA-B2DB-4B4B0FF05EC3}" type="presParOf" srcId="{362D4B59-6727-47B9-A34E-E7EAA29E125A}" destId="{F7563578-3679-4114-896F-684FB4D3535A}" srcOrd="0" destOrd="0" presId="urn:microsoft.com/office/officeart/2005/8/layout/list1"/>
    <dgm:cxn modelId="{189A5189-94AD-499D-AB5D-957762D52046}" type="presParOf" srcId="{362D4B59-6727-47B9-A34E-E7EAA29E125A}" destId="{2F9BB911-17FF-43F7-B491-1CFBDF3FB9D7}" srcOrd="1" destOrd="0" presId="urn:microsoft.com/office/officeart/2005/8/layout/list1"/>
    <dgm:cxn modelId="{8DE04F18-5C14-4C1C-BC26-7A77C308222E}" type="presParOf" srcId="{99D6D41E-1A0D-4530-A41B-5F03D7A8606C}" destId="{A13B014D-D9D2-4364-9997-83FAD73F3EAB}" srcOrd="9" destOrd="0" presId="urn:microsoft.com/office/officeart/2005/8/layout/list1"/>
    <dgm:cxn modelId="{923A24AE-4A4C-499A-AA4C-122256A56F08}" type="presParOf" srcId="{99D6D41E-1A0D-4530-A41B-5F03D7A8606C}" destId="{128E3129-BA5D-4B3B-B6EF-83175436D1B0}" srcOrd="10" destOrd="0" presId="urn:microsoft.com/office/officeart/2005/8/layout/list1"/>
    <dgm:cxn modelId="{0A4C8867-244A-45C6-BE2D-1B3E6459730F}" type="presParOf" srcId="{99D6D41E-1A0D-4530-A41B-5F03D7A8606C}" destId="{1FAAA86B-2EE3-4F64-9D87-2B422EF9C753}" srcOrd="11" destOrd="0" presId="urn:microsoft.com/office/officeart/2005/8/layout/list1"/>
    <dgm:cxn modelId="{80DD9479-C72C-4331-8AAC-C29514C6E461}" type="presParOf" srcId="{99D6D41E-1A0D-4530-A41B-5F03D7A8606C}" destId="{3EFE44D2-726D-4E1B-A409-62A580813B89}" srcOrd="12" destOrd="0" presId="urn:microsoft.com/office/officeart/2005/8/layout/list1"/>
    <dgm:cxn modelId="{C718D72E-EAD6-4361-B7A9-C7280372FD85}" type="presParOf" srcId="{3EFE44D2-726D-4E1B-A409-62A580813B89}" destId="{0B1C82BE-9C75-40A6-9385-7DFE466D3CD0}" srcOrd="0" destOrd="0" presId="urn:microsoft.com/office/officeart/2005/8/layout/list1"/>
    <dgm:cxn modelId="{67831E9E-8C1E-4328-AD64-830C1453AB45}" type="presParOf" srcId="{3EFE44D2-726D-4E1B-A409-62A580813B89}" destId="{48CCE08C-A6B4-4901-9DD9-950F0AD76165}" srcOrd="1" destOrd="0" presId="urn:microsoft.com/office/officeart/2005/8/layout/list1"/>
    <dgm:cxn modelId="{13F9F857-B6F6-4929-B34A-132AF4589560}" type="presParOf" srcId="{99D6D41E-1A0D-4530-A41B-5F03D7A8606C}" destId="{434F83A9-1E9C-4401-B205-A61047AFB192}" srcOrd="13" destOrd="0" presId="urn:microsoft.com/office/officeart/2005/8/layout/list1"/>
    <dgm:cxn modelId="{356E5604-6786-434C-A5C9-FB29E15EFD4B}" type="presParOf" srcId="{99D6D41E-1A0D-4530-A41B-5F03D7A8606C}" destId="{AF761570-E9CE-4163-9F51-FFB5A01DED9A}"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6248A81-C47F-4796-B92A-1E9AD52DA87E}" type="doc">
      <dgm:prSet loTypeId="urn:microsoft.com/office/officeart/2008/layout/LinedList" loCatId="list" qsTypeId="urn:microsoft.com/office/officeart/2005/8/quickstyle/simple4" qsCatId="simple" csTypeId="urn:microsoft.com/office/officeart/2005/8/colors/colorful1" csCatId="colorful" phldr="1"/>
      <dgm:spPr/>
      <dgm:t>
        <a:bodyPr/>
        <a:lstStyle/>
        <a:p>
          <a:endParaRPr lang="en-US"/>
        </a:p>
      </dgm:t>
    </dgm:pt>
    <dgm:pt modelId="{0E95E301-1B3D-4661-9FFA-266DF5C32318}">
      <dgm:prSet custT="1"/>
      <dgm:spPr/>
      <dgm:t>
        <a:bodyPr/>
        <a:lstStyle/>
        <a:p>
          <a:pPr algn="ctr"/>
          <a:r>
            <a:rPr lang="en-US" sz="1400" b="1" dirty="0">
              <a:effectLst/>
              <a:latin typeface="Calibri" panose="020F0502020204030204" pitchFamily="34" charset="0"/>
              <a:ea typeface="Calibri" panose="020F0502020204030204" pitchFamily="34" charset="0"/>
              <a:cs typeface="Times New Roman" panose="02020603050405020304" pitchFamily="18" charset="0"/>
            </a:rPr>
            <a:t>Ultimately concerned with the rational integrity of faith and just application of faith to life.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dgm:t>
    </dgm:pt>
    <dgm:pt modelId="{8362845C-F0B2-47EC-B9B8-EAEAD0D3DA81}" type="parTrans" cxnId="{BE1355BD-E7F2-44B9-9EB0-C1437B917AE6}">
      <dgm:prSet/>
      <dgm:spPr/>
      <dgm:t>
        <a:bodyPr/>
        <a:lstStyle/>
        <a:p>
          <a:pPr algn="ctr"/>
          <a:endParaRPr lang="en-US" sz="1400"/>
        </a:p>
      </dgm:t>
    </dgm:pt>
    <dgm:pt modelId="{24F38812-226D-4F33-82BB-6512156388B8}" type="sibTrans" cxnId="{BE1355BD-E7F2-44B9-9EB0-C1437B917AE6}">
      <dgm:prSet/>
      <dgm:spPr/>
      <dgm:t>
        <a:bodyPr/>
        <a:lstStyle/>
        <a:p>
          <a:pPr algn="ctr"/>
          <a:endParaRPr lang="en-US" sz="1400"/>
        </a:p>
      </dgm:t>
    </dgm:pt>
    <dgm:pt modelId="{6E83D7D8-D9A2-4D31-9300-36E529D8C58A}">
      <dgm:prSet custT="1"/>
      <dgm:spPr/>
      <dgm:t>
        <a:bodyPr/>
        <a:lstStyle/>
        <a:p>
          <a:pPr algn="ctr"/>
          <a:r>
            <a:rPr lang="en-US" sz="1400" b="1">
              <a:effectLst/>
              <a:latin typeface="Calibri" panose="020F0502020204030204" pitchFamily="34" charset="0"/>
              <a:ea typeface="Calibri" panose="020F0502020204030204" pitchFamily="34" charset="0"/>
              <a:cs typeface="Times New Roman" panose="02020603050405020304" pitchFamily="18" charset="0"/>
            </a:rPr>
            <a:t>Values deep knowledge, open discourse and intellectual curiosity; frequently exhibits a penetrating analytic culture.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dgm:t>
    </dgm:pt>
    <dgm:pt modelId="{CDA1084E-E6A8-411D-9DD8-0797F495736A}" type="parTrans" cxnId="{27F7CC25-D987-4CA5-8544-8E2DA2813FFD}">
      <dgm:prSet/>
      <dgm:spPr/>
      <dgm:t>
        <a:bodyPr/>
        <a:lstStyle/>
        <a:p>
          <a:pPr algn="ctr"/>
          <a:endParaRPr lang="en-US" sz="1400"/>
        </a:p>
      </dgm:t>
    </dgm:pt>
    <dgm:pt modelId="{D34E7EEB-DA4A-4C96-9FFF-A8DDA13631EC}" type="sibTrans" cxnId="{27F7CC25-D987-4CA5-8544-8E2DA2813FFD}">
      <dgm:prSet/>
      <dgm:spPr/>
      <dgm:t>
        <a:bodyPr/>
        <a:lstStyle/>
        <a:p>
          <a:pPr algn="ctr"/>
          <a:endParaRPr lang="en-US" sz="1400"/>
        </a:p>
      </dgm:t>
    </dgm:pt>
    <dgm:pt modelId="{043DFDDB-9350-45C1-B218-373229FF9B25}">
      <dgm:prSet custT="1"/>
      <dgm:spPr/>
      <dgm:t>
        <a:bodyPr anchor="ctr"/>
        <a:lstStyle/>
        <a:p>
          <a:pPr algn="ctr"/>
          <a:r>
            <a:rPr lang="en-US" sz="1400" b="1" dirty="0">
              <a:effectLst/>
              <a:latin typeface="Calibri" panose="020F0502020204030204" pitchFamily="34" charset="0"/>
              <a:ea typeface="Calibri" panose="020F0502020204030204" pitchFamily="34" charset="0"/>
              <a:cs typeface="Times New Roman" panose="02020603050405020304" pitchFamily="18" charset="0"/>
            </a:rPr>
            <a:t>Not averse to wandering aspect of faith</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dgm:t>
    </dgm:pt>
    <dgm:pt modelId="{A87E227F-1E43-42CA-A59D-E492D038FAD8}" type="parTrans" cxnId="{AA61C7FE-A53D-4EAE-9313-96C0D58ED20B}">
      <dgm:prSet/>
      <dgm:spPr/>
      <dgm:t>
        <a:bodyPr/>
        <a:lstStyle/>
        <a:p>
          <a:pPr algn="ctr"/>
          <a:endParaRPr lang="en-US" sz="1400"/>
        </a:p>
      </dgm:t>
    </dgm:pt>
    <dgm:pt modelId="{B78A8649-1F2D-4157-B6D3-DF93FC80C56D}" type="sibTrans" cxnId="{AA61C7FE-A53D-4EAE-9313-96C0D58ED20B}">
      <dgm:prSet/>
      <dgm:spPr/>
      <dgm:t>
        <a:bodyPr/>
        <a:lstStyle/>
        <a:p>
          <a:pPr algn="ctr"/>
          <a:endParaRPr lang="en-US" sz="1400"/>
        </a:p>
      </dgm:t>
    </dgm:pt>
    <dgm:pt modelId="{A7D25D9D-E93B-45EF-B310-29534A6343D8}">
      <dgm:prSet custT="1"/>
      <dgm:spPr/>
      <dgm:t>
        <a:bodyPr/>
        <a:lstStyle/>
        <a:p>
          <a:pPr algn="ctr"/>
          <a:r>
            <a:rPr lang="en-US" sz="1400" b="1">
              <a:effectLst/>
              <a:latin typeface="Calibri" panose="020F0502020204030204" pitchFamily="34" charset="0"/>
              <a:ea typeface="Calibri" panose="020F0502020204030204" pitchFamily="34" charset="0"/>
              <a:cs typeface="Times New Roman" panose="02020603050405020304" pitchFamily="18" charset="0"/>
            </a:rPr>
            <a:t>Capacity to be a powerful ally for those with minority status or who lack power to protect themselves.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dgm:t>
    </dgm:pt>
    <dgm:pt modelId="{7E9E1B65-E1D7-41D5-80E7-6E2290EADBF6}" type="parTrans" cxnId="{B4DA7AA9-25AF-4351-87DA-73CFD5CE2710}">
      <dgm:prSet/>
      <dgm:spPr/>
      <dgm:t>
        <a:bodyPr/>
        <a:lstStyle/>
        <a:p>
          <a:pPr algn="ctr"/>
          <a:endParaRPr lang="en-US" sz="1400"/>
        </a:p>
      </dgm:t>
    </dgm:pt>
    <dgm:pt modelId="{3CF897AE-4010-46F0-B06B-7ABF6D04AD36}" type="sibTrans" cxnId="{B4DA7AA9-25AF-4351-87DA-73CFD5CE2710}">
      <dgm:prSet/>
      <dgm:spPr/>
      <dgm:t>
        <a:bodyPr/>
        <a:lstStyle/>
        <a:p>
          <a:pPr algn="ctr"/>
          <a:endParaRPr lang="en-US" sz="1400"/>
        </a:p>
      </dgm:t>
    </dgm:pt>
    <dgm:pt modelId="{28C70E38-27D2-4601-9796-BDBD29F42FEE}">
      <dgm:prSet custT="1"/>
      <dgm:spPr/>
      <dgm:t>
        <a:bodyPr/>
        <a:lstStyle/>
        <a:p>
          <a:pPr algn="ctr"/>
          <a:r>
            <a:rPr lang="en-US" sz="1400" b="1" dirty="0">
              <a:effectLst/>
              <a:latin typeface="Calibri" panose="020F0502020204030204" pitchFamily="34" charset="0"/>
              <a:ea typeface="Calibri" panose="020F0502020204030204" pitchFamily="34" charset="0"/>
              <a:cs typeface="Times New Roman" panose="02020603050405020304" pitchFamily="18" charset="0"/>
            </a:rPr>
            <a:t>Capable of embracing meaningful changes necessary to engage a </a:t>
          </a:r>
          <a:br>
            <a:rPr lang="en-US" sz="1400" b="1" dirty="0">
              <a:effectLst/>
              <a:latin typeface="Calibri" panose="020F0502020204030204" pitchFamily="34" charset="0"/>
              <a:ea typeface="Calibri" panose="020F0502020204030204" pitchFamily="34" charset="0"/>
              <a:cs typeface="Times New Roman" panose="02020603050405020304" pitchFamily="18" charset="0"/>
            </a:rPr>
          </a:br>
          <a:r>
            <a:rPr lang="en-US" sz="1400" b="1" dirty="0">
              <a:effectLst/>
              <a:latin typeface="Calibri" panose="020F0502020204030204" pitchFamily="34" charset="0"/>
              <a:ea typeface="Calibri" panose="020F0502020204030204" pitchFamily="34" charset="0"/>
              <a:cs typeface="Times New Roman" panose="02020603050405020304" pitchFamily="18" charset="0"/>
            </a:rPr>
            <a:t>changing society.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dgm:t>
    </dgm:pt>
    <dgm:pt modelId="{D4E14E7E-BEDD-422D-B54C-F8C291E5C4D6}" type="parTrans" cxnId="{529BBD5A-7489-415D-8F3F-95EC22422801}">
      <dgm:prSet/>
      <dgm:spPr/>
      <dgm:t>
        <a:bodyPr/>
        <a:lstStyle/>
        <a:p>
          <a:pPr algn="ctr"/>
          <a:endParaRPr lang="en-US" sz="1400"/>
        </a:p>
      </dgm:t>
    </dgm:pt>
    <dgm:pt modelId="{D68F882B-53F8-409D-99AD-07B66099DB0F}" type="sibTrans" cxnId="{529BBD5A-7489-415D-8F3F-95EC22422801}">
      <dgm:prSet/>
      <dgm:spPr/>
      <dgm:t>
        <a:bodyPr/>
        <a:lstStyle/>
        <a:p>
          <a:pPr algn="ctr"/>
          <a:endParaRPr lang="en-US" sz="1400"/>
        </a:p>
      </dgm:t>
    </dgm:pt>
    <dgm:pt modelId="{27927B39-B133-4AF4-AEB1-0112C77443F2}">
      <dgm:prSet custT="1"/>
      <dgm:spPr/>
      <dgm:t>
        <a:bodyPr/>
        <a:lstStyle/>
        <a:p>
          <a:pPr algn="ctr"/>
          <a:r>
            <a:rPr lang="en-US" sz="1400" b="1">
              <a:effectLst/>
              <a:latin typeface="Calibri" panose="020F0502020204030204" pitchFamily="34" charset="0"/>
              <a:ea typeface="Calibri" panose="020F0502020204030204" pitchFamily="34" charset="0"/>
              <a:cs typeface="Times New Roman" panose="02020603050405020304" pitchFamily="18" charset="0"/>
            </a:rPr>
            <a:t>May need to overcome the temptation to overthink issues or try to be everything to everyone.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dgm:t>
    </dgm:pt>
    <dgm:pt modelId="{E9117F3A-E831-4C0F-A006-9A5BA13B3644}" type="parTrans" cxnId="{9E215F28-0130-473D-BB8E-CAC5BBD30354}">
      <dgm:prSet/>
      <dgm:spPr/>
      <dgm:t>
        <a:bodyPr/>
        <a:lstStyle/>
        <a:p>
          <a:pPr algn="ctr"/>
          <a:endParaRPr lang="en-US" sz="1400"/>
        </a:p>
      </dgm:t>
    </dgm:pt>
    <dgm:pt modelId="{581BBF45-4750-4999-9293-709A7AD3E015}" type="sibTrans" cxnId="{9E215F28-0130-473D-BB8E-CAC5BBD30354}">
      <dgm:prSet/>
      <dgm:spPr/>
      <dgm:t>
        <a:bodyPr/>
        <a:lstStyle/>
        <a:p>
          <a:pPr algn="ctr"/>
          <a:endParaRPr lang="en-US" sz="1400"/>
        </a:p>
      </dgm:t>
    </dgm:pt>
    <dgm:pt modelId="{169C20DF-3068-41B6-BD84-63B0DB8D6672}">
      <dgm:prSet custT="1"/>
      <dgm:spPr/>
      <dgm:t>
        <a:bodyPr/>
        <a:lstStyle/>
        <a:p>
          <a:pPr algn="ctr"/>
          <a:r>
            <a:rPr lang="en-US" sz="1300" b="1" dirty="0">
              <a:effectLst/>
              <a:latin typeface="Calibri" panose="020F0502020204030204" pitchFamily="34" charset="0"/>
              <a:ea typeface="Calibri" panose="020F0502020204030204" pitchFamily="34" charset="0"/>
              <a:cs typeface="Times New Roman" panose="02020603050405020304" pitchFamily="18" charset="0"/>
            </a:rPr>
            <a:t>Since care for others is often expressed in terms of fairness and justice, may need to develop a deeper relational component to prevent being misperceived as unapproachable, impersonal or uncaring.</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dgm:t>
    </dgm:pt>
    <dgm:pt modelId="{6888588A-0CA0-43A1-A85C-32B2AAFB3834}" type="parTrans" cxnId="{1C8C16CB-FCC0-4908-BD5F-387E2652074E}">
      <dgm:prSet/>
      <dgm:spPr/>
      <dgm:t>
        <a:bodyPr/>
        <a:lstStyle/>
        <a:p>
          <a:pPr algn="ctr"/>
          <a:endParaRPr lang="en-US" sz="1400"/>
        </a:p>
      </dgm:t>
    </dgm:pt>
    <dgm:pt modelId="{7C77AC3B-AE24-403D-8F7F-2CA5DDA344D5}" type="sibTrans" cxnId="{1C8C16CB-FCC0-4908-BD5F-387E2652074E}">
      <dgm:prSet/>
      <dgm:spPr/>
      <dgm:t>
        <a:bodyPr/>
        <a:lstStyle/>
        <a:p>
          <a:pPr algn="ctr"/>
          <a:endParaRPr lang="en-US" sz="1400"/>
        </a:p>
      </dgm:t>
    </dgm:pt>
    <dgm:pt modelId="{C75C69D4-A9CF-48CF-99AF-B108D3EE2E12}">
      <dgm:prSet custT="1"/>
      <dgm:spPr/>
      <dgm:t>
        <a:bodyPr anchor="ctr"/>
        <a:lstStyle/>
        <a:p>
          <a:pPr algn="ctr"/>
          <a:r>
            <a:rPr lang="en-US" sz="1200" b="1" dirty="0">
              <a:effectLst/>
              <a:latin typeface="Calibri" panose="020F0502020204030204" pitchFamily="34" charset="0"/>
              <a:ea typeface="Calibri" panose="020F0502020204030204" pitchFamily="34" charset="0"/>
              <a:cs typeface="Times New Roman" panose="02020603050405020304" pitchFamily="18" charset="0"/>
            </a:rPr>
            <a:t>Dominant reflexes often prioritized around rational understanding which may not give proper weight to role of emotion in persuading and enlisting support (Internally low hospitality scores do not necessarily impact peop</a:t>
          </a:r>
          <a:r>
            <a:rPr lang="en-US" sz="1200" b="1" dirty="0">
              <a:latin typeface="Calibri" panose="020F0502020204030204" pitchFamily="34" charset="0"/>
              <a:ea typeface="Calibri" panose="020F0502020204030204" pitchFamily="34" charset="0"/>
              <a:cs typeface="Times New Roman" panose="02020603050405020304" pitchFamily="18" charset="0"/>
            </a:rPr>
            <a:t>le’s views on the church overall</a:t>
          </a:r>
          <a:r>
            <a:rPr lang="en-US" sz="1400" b="1" dirty="0">
              <a:latin typeface="Calibri" panose="020F0502020204030204" pitchFamily="34"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dgm:t>
    </dgm:pt>
    <dgm:pt modelId="{989D26B9-348B-46B4-949D-58BCCDC16907}" type="parTrans" cxnId="{8120988D-6B38-44E2-8E90-C57A7E9102E9}">
      <dgm:prSet/>
      <dgm:spPr/>
      <dgm:t>
        <a:bodyPr/>
        <a:lstStyle/>
        <a:p>
          <a:pPr algn="ctr"/>
          <a:endParaRPr lang="en-US" sz="1400"/>
        </a:p>
      </dgm:t>
    </dgm:pt>
    <dgm:pt modelId="{FB7594DF-8E19-4D75-955A-16C37212A6BF}" type="sibTrans" cxnId="{8120988D-6B38-44E2-8E90-C57A7E9102E9}">
      <dgm:prSet/>
      <dgm:spPr/>
      <dgm:t>
        <a:bodyPr/>
        <a:lstStyle/>
        <a:p>
          <a:pPr algn="ctr"/>
          <a:endParaRPr lang="en-US" sz="1400"/>
        </a:p>
      </dgm:t>
    </dgm:pt>
    <dgm:pt modelId="{231B3F2D-5B4A-4854-84B1-CC4B7060595A}">
      <dgm:prSet custT="1"/>
      <dgm:spPr/>
      <dgm:t>
        <a:bodyPr/>
        <a:lstStyle/>
        <a:p>
          <a:pPr algn="ctr"/>
          <a:r>
            <a:rPr lang="en-US" sz="1400" b="1" dirty="0">
              <a:effectLst/>
              <a:latin typeface="Calibri" panose="020F0502020204030204" pitchFamily="34" charset="0"/>
              <a:ea typeface="Calibri" panose="020F0502020204030204" pitchFamily="34" charset="0"/>
              <a:cs typeface="Times New Roman" panose="02020603050405020304" pitchFamily="18" charset="0"/>
            </a:rPr>
            <a:t>In quest to be open, may not give enough voice to values of </a:t>
          </a:r>
        </a:p>
        <a:p>
          <a:pPr algn="ctr"/>
          <a:r>
            <a:rPr lang="en-US" sz="1400" b="1" dirty="0">
              <a:effectLst/>
              <a:latin typeface="Calibri" panose="020F0502020204030204" pitchFamily="34" charset="0"/>
              <a:ea typeface="Calibri" panose="020F0502020204030204" pitchFamily="34" charset="0"/>
              <a:cs typeface="Times New Roman" panose="02020603050405020304" pitchFamily="18" charset="0"/>
            </a:rPr>
            <a:t>commitment and clarity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dgm:t>
    </dgm:pt>
    <dgm:pt modelId="{7722CBEE-A8BD-4598-9580-BD97953FC0B4}" type="parTrans" cxnId="{A6FB1DE2-8A12-43E9-9D83-7C9FFA046CAB}">
      <dgm:prSet/>
      <dgm:spPr/>
      <dgm:t>
        <a:bodyPr/>
        <a:lstStyle/>
        <a:p>
          <a:pPr algn="ctr"/>
          <a:endParaRPr lang="en-US" sz="1400"/>
        </a:p>
      </dgm:t>
    </dgm:pt>
    <dgm:pt modelId="{E7156CE3-4C06-487B-B9D3-14AF32849767}" type="sibTrans" cxnId="{A6FB1DE2-8A12-43E9-9D83-7C9FFA046CAB}">
      <dgm:prSet/>
      <dgm:spPr/>
      <dgm:t>
        <a:bodyPr/>
        <a:lstStyle/>
        <a:p>
          <a:pPr algn="ctr"/>
          <a:endParaRPr lang="en-US" sz="1400"/>
        </a:p>
      </dgm:t>
    </dgm:pt>
    <dgm:pt modelId="{937126A6-8359-4755-8404-FDEA5CACC3DF}">
      <dgm:prSet custT="1"/>
      <dgm:spPr/>
      <dgm:t>
        <a:bodyPr/>
        <a:lstStyle/>
        <a:p>
          <a:pPr algn="ctr"/>
          <a:r>
            <a:rPr lang="en-US" sz="1400" b="1">
              <a:effectLst/>
              <a:latin typeface="Calibri" panose="020F0502020204030204" pitchFamily="34" charset="0"/>
              <a:ea typeface="Calibri" panose="020F0502020204030204" pitchFamily="34" charset="0"/>
              <a:cs typeface="Times New Roman" panose="02020603050405020304" pitchFamily="18" charset="0"/>
            </a:rPr>
            <a:t>Larger issues may detract from need to develop interpersonal skills, conflict resolution skills, and trust.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dgm:t>
    </dgm:pt>
    <dgm:pt modelId="{974B8168-40D4-47EF-8C34-0E646373BBC2}" type="parTrans" cxnId="{DE9CE4AE-5807-4CB8-B8D5-5B9DA582BC9C}">
      <dgm:prSet/>
      <dgm:spPr/>
      <dgm:t>
        <a:bodyPr/>
        <a:lstStyle/>
        <a:p>
          <a:pPr algn="ctr"/>
          <a:endParaRPr lang="en-US" sz="1400"/>
        </a:p>
      </dgm:t>
    </dgm:pt>
    <dgm:pt modelId="{75D4727A-F1AE-4367-AD5F-FD6FEE9183E7}" type="sibTrans" cxnId="{DE9CE4AE-5807-4CB8-B8D5-5B9DA582BC9C}">
      <dgm:prSet/>
      <dgm:spPr/>
      <dgm:t>
        <a:bodyPr/>
        <a:lstStyle/>
        <a:p>
          <a:pPr algn="ctr"/>
          <a:endParaRPr lang="en-US" sz="1400"/>
        </a:p>
      </dgm:t>
    </dgm:pt>
    <dgm:pt modelId="{AB8EEA22-6D18-4A27-A4A9-423D3DD76EF7}" type="pres">
      <dgm:prSet presAssocID="{76248A81-C47F-4796-B92A-1E9AD52DA87E}" presName="vert0" presStyleCnt="0">
        <dgm:presLayoutVars>
          <dgm:dir/>
          <dgm:animOne val="branch"/>
          <dgm:animLvl val="lvl"/>
        </dgm:presLayoutVars>
      </dgm:prSet>
      <dgm:spPr/>
    </dgm:pt>
    <dgm:pt modelId="{8F6A37A4-2D21-4421-B14D-4B2E341D85AC}" type="pres">
      <dgm:prSet presAssocID="{0E95E301-1B3D-4661-9FFA-266DF5C32318}" presName="thickLine" presStyleLbl="alignNode1" presStyleIdx="0" presStyleCnt="10"/>
      <dgm:spPr/>
    </dgm:pt>
    <dgm:pt modelId="{99E13E24-E38E-4E06-A44F-9D5494F8F547}" type="pres">
      <dgm:prSet presAssocID="{0E95E301-1B3D-4661-9FFA-266DF5C32318}" presName="horz1" presStyleCnt="0"/>
      <dgm:spPr/>
    </dgm:pt>
    <dgm:pt modelId="{E4538D4E-5BE8-4D7B-803E-BA33902464BB}" type="pres">
      <dgm:prSet presAssocID="{0E95E301-1B3D-4661-9FFA-266DF5C32318}" presName="tx1" presStyleLbl="revTx" presStyleIdx="0" presStyleCnt="10"/>
      <dgm:spPr/>
    </dgm:pt>
    <dgm:pt modelId="{4CCDAB3F-FDA7-4E47-B9C0-D43F06F6BDE4}" type="pres">
      <dgm:prSet presAssocID="{0E95E301-1B3D-4661-9FFA-266DF5C32318}" presName="vert1" presStyleCnt="0"/>
      <dgm:spPr/>
    </dgm:pt>
    <dgm:pt modelId="{06FB9FC3-9072-4AAF-8348-C0E4D6C9E24D}" type="pres">
      <dgm:prSet presAssocID="{6E83D7D8-D9A2-4D31-9300-36E529D8C58A}" presName="thickLine" presStyleLbl="alignNode1" presStyleIdx="1" presStyleCnt="10"/>
      <dgm:spPr/>
    </dgm:pt>
    <dgm:pt modelId="{70DD8304-716A-4A14-909A-51DEFCD393D9}" type="pres">
      <dgm:prSet presAssocID="{6E83D7D8-D9A2-4D31-9300-36E529D8C58A}" presName="horz1" presStyleCnt="0"/>
      <dgm:spPr/>
    </dgm:pt>
    <dgm:pt modelId="{0591CE06-9FA5-4630-B0F6-5703D5879A9E}" type="pres">
      <dgm:prSet presAssocID="{6E83D7D8-D9A2-4D31-9300-36E529D8C58A}" presName="tx1" presStyleLbl="revTx" presStyleIdx="1" presStyleCnt="10"/>
      <dgm:spPr/>
    </dgm:pt>
    <dgm:pt modelId="{0299E068-195A-4E5C-9273-2146D778A285}" type="pres">
      <dgm:prSet presAssocID="{6E83D7D8-D9A2-4D31-9300-36E529D8C58A}" presName="vert1" presStyleCnt="0"/>
      <dgm:spPr/>
    </dgm:pt>
    <dgm:pt modelId="{C30DD6BF-9050-4604-ADAA-1EE1056E92CB}" type="pres">
      <dgm:prSet presAssocID="{043DFDDB-9350-45C1-B218-373229FF9B25}" presName="thickLine" presStyleLbl="alignNode1" presStyleIdx="2" presStyleCnt="10"/>
      <dgm:spPr/>
    </dgm:pt>
    <dgm:pt modelId="{40ADB4E0-6901-4B26-B7DC-299CA110EE99}" type="pres">
      <dgm:prSet presAssocID="{043DFDDB-9350-45C1-B218-373229FF9B25}" presName="horz1" presStyleCnt="0"/>
      <dgm:spPr/>
    </dgm:pt>
    <dgm:pt modelId="{D3025189-F5C8-4203-8FF0-806A2B21FBF5}" type="pres">
      <dgm:prSet presAssocID="{043DFDDB-9350-45C1-B218-373229FF9B25}" presName="tx1" presStyleLbl="revTx" presStyleIdx="2" presStyleCnt="10"/>
      <dgm:spPr/>
    </dgm:pt>
    <dgm:pt modelId="{6CE662BF-7C2A-4C21-976E-3A39E6B65F83}" type="pres">
      <dgm:prSet presAssocID="{043DFDDB-9350-45C1-B218-373229FF9B25}" presName="vert1" presStyleCnt="0"/>
      <dgm:spPr/>
    </dgm:pt>
    <dgm:pt modelId="{CD79B50B-EE95-4AAA-90CE-DD9C6BBF72C1}" type="pres">
      <dgm:prSet presAssocID="{A7D25D9D-E93B-45EF-B310-29534A6343D8}" presName="thickLine" presStyleLbl="alignNode1" presStyleIdx="3" presStyleCnt="10"/>
      <dgm:spPr/>
    </dgm:pt>
    <dgm:pt modelId="{F2E41114-FC74-4243-97C9-3159218A5A40}" type="pres">
      <dgm:prSet presAssocID="{A7D25D9D-E93B-45EF-B310-29534A6343D8}" presName="horz1" presStyleCnt="0"/>
      <dgm:spPr/>
    </dgm:pt>
    <dgm:pt modelId="{FE5D033A-BB9A-4EEA-A207-A8D83DD4CE0E}" type="pres">
      <dgm:prSet presAssocID="{A7D25D9D-E93B-45EF-B310-29534A6343D8}" presName="tx1" presStyleLbl="revTx" presStyleIdx="3" presStyleCnt="10"/>
      <dgm:spPr/>
    </dgm:pt>
    <dgm:pt modelId="{1B9A8FF5-945C-4CE7-90F4-50F18F860982}" type="pres">
      <dgm:prSet presAssocID="{A7D25D9D-E93B-45EF-B310-29534A6343D8}" presName="vert1" presStyleCnt="0"/>
      <dgm:spPr/>
    </dgm:pt>
    <dgm:pt modelId="{021236E8-B5E7-44B4-B52A-175B85CC13AC}" type="pres">
      <dgm:prSet presAssocID="{28C70E38-27D2-4601-9796-BDBD29F42FEE}" presName="thickLine" presStyleLbl="alignNode1" presStyleIdx="4" presStyleCnt="10"/>
      <dgm:spPr/>
    </dgm:pt>
    <dgm:pt modelId="{F813BAEC-7B18-42FB-90EC-7ABFE2291E92}" type="pres">
      <dgm:prSet presAssocID="{28C70E38-27D2-4601-9796-BDBD29F42FEE}" presName="horz1" presStyleCnt="0"/>
      <dgm:spPr/>
    </dgm:pt>
    <dgm:pt modelId="{24ACE741-2B3F-4864-A073-847E38E24FF3}" type="pres">
      <dgm:prSet presAssocID="{28C70E38-27D2-4601-9796-BDBD29F42FEE}" presName="tx1" presStyleLbl="revTx" presStyleIdx="4" presStyleCnt="10"/>
      <dgm:spPr/>
    </dgm:pt>
    <dgm:pt modelId="{AFD6624E-4D4E-4477-BF53-6A03F3915302}" type="pres">
      <dgm:prSet presAssocID="{28C70E38-27D2-4601-9796-BDBD29F42FEE}" presName="vert1" presStyleCnt="0"/>
      <dgm:spPr/>
    </dgm:pt>
    <dgm:pt modelId="{FB6C63B2-8EA1-4F5E-8AF9-1A1481EBBC7F}" type="pres">
      <dgm:prSet presAssocID="{27927B39-B133-4AF4-AEB1-0112C77443F2}" presName="thickLine" presStyleLbl="alignNode1" presStyleIdx="5" presStyleCnt="10"/>
      <dgm:spPr/>
    </dgm:pt>
    <dgm:pt modelId="{0D13FADB-324A-403B-9D7B-5BF83667A9CC}" type="pres">
      <dgm:prSet presAssocID="{27927B39-B133-4AF4-AEB1-0112C77443F2}" presName="horz1" presStyleCnt="0"/>
      <dgm:spPr/>
    </dgm:pt>
    <dgm:pt modelId="{54D6C540-83B6-4085-AF75-44CC22738FAF}" type="pres">
      <dgm:prSet presAssocID="{27927B39-B133-4AF4-AEB1-0112C77443F2}" presName="tx1" presStyleLbl="revTx" presStyleIdx="5" presStyleCnt="10"/>
      <dgm:spPr/>
    </dgm:pt>
    <dgm:pt modelId="{6601FAF0-8FC0-4806-900E-1AA1B18E6EE5}" type="pres">
      <dgm:prSet presAssocID="{27927B39-B133-4AF4-AEB1-0112C77443F2}" presName="vert1" presStyleCnt="0"/>
      <dgm:spPr/>
    </dgm:pt>
    <dgm:pt modelId="{A8FFC924-9B82-41EA-BC5E-B467A4FD257E}" type="pres">
      <dgm:prSet presAssocID="{169C20DF-3068-41B6-BD84-63B0DB8D6672}" presName="thickLine" presStyleLbl="alignNode1" presStyleIdx="6" presStyleCnt="10"/>
      <dgm:spPr/>
    </dgm:pt>
    <dgm:pt modelId="{01A3930D-5F9F-40C3-B106-08915CA1CED7}" type="pres">
      <dgm:prSet presAssocID="{169C20DF-3068-41B6-BD84-63B0DB8D6672}" presName="horz1" presStyleCnt="0"/>
      <dgm:spPr/>
    </dgm:pt>
    <dgm:pt modelId="{E217F494-0053-444B-90AA-D881F6F9A8DF}" type="pres">
      <dgm:prSet presAssocID="{169C20DF-3068-41B6-BD84-63B0DB8D6672}" presName="tx1" presStyleLbl="revTx" presStyleIdx="6" presStyleCnt="10" custScaleY="125668"/>
      <dgm:spPr/>
    </dgm:pt>
    <dgm:pt modelId="{F6211EED-68C1-4116-9D4C-EB593879EAC7}" type="pres">
      <dgm:prSet presAssocID="{169C20DF-3068-41B6-BD84-63B0DB8D6672}" presName="vert1" presStyleCnt="0"/>
      <dgm:spPr/>
    </dgm:pt>
    <dgm:pt modelId="{FEBB8E5A-C537-4907-9023-7B8286D2F6D4}" type="pres">
      <dgm:prSet presAssocID="{C75C69D4-A9CF-48CF-99AF-B108D3EE2E12}" presName="thickLine" presStyleLbl="alignNode1" presStyleIdx="7" presStyleCnt="10"/>
      <dgm:spPr/>
    </dgm:pt>
    <dgm:pt modelId="{B31E3CAA-2D36-40AB-B65E-3161A70FC693}" type="pres">
      <dgm:prSet presAssocID="{C75C69D4-A9CF-48CF-99AF-B108D3EE2E12}" presName="horz1" presStyleCnt="0"/>
      <dgm:spPr/>
    </dgm:pt>
    <dgm:pt modelId="{542C6D7C-0037-4D87-BCC1-409D565F300D}" type="pres">
      <dgm:prSet presAssocID="{C75C69D4-A9CF-48CF-99AF-B108D3EE2E12}" presName="tx1" presStyleLbl="revTx" presStyleIdx="7" presStyleCnt="10" custScaleY="150149"/>
      <dgm:spPr/>
    </dgm:pt>
    <dgm:pt modelId="{A4A31331-C734-4494-82C3-FE3FBB7337A4}" type="pres">
      <dgm:prSet presAssocID="{C75C69D4-A9CF-48CF-99AF-B108D3EE2E12}" presName="vert1" presStyleCnt="0"/>
      <dgm:spPr/>
    </dgm:pt>
    <dgm:pt modelId="{FB594F10-F972-4181-9418-509A5A9BFC8C}" type="pres">
      <dgm:prSet presAssocID="{231B3F2D-5B4A-4854-84B1-CC4B7060595A}" presName="thickLine" presStyleLbl="alignNode1" presStyleIdx="8" presStyleCnt="10"/>
      <dgm:spPr/>
    </dgm:pt>
    <dgm:pt modelId="{11CE106B-D174-4ABB-B510-5203460F9BE8}" type="pres">
      <dgm:prSet presAssocID="{231B3F2D-5B4A-4854-84B1-CC4B7060595A}" presName="horz1" presStyleCnt="0"/>
      <dgm:spPr/>
    </dgm:pt>
    <dgm:pt modelId="{92A43B28-AEB5-4AD5-BFF1-EAC4D64A1012}" type="pres">
      <dgm:prSet presAssocID="{231B3F2D-5B4A-4854-84B1-CC4B7060595A}" presName="tx1" presStyleLbl="revTx" presStyleIdx="8" presStyleCnt="10"/>
      <dgm:spPr/>
    </dgm:pt>
    <dgm:pt modelId="{E1E77D6B-666E-4068-92D3-6384F5645A3F}" type="pres">
      <dgm:prSet presAssocID="{231B3F2D-5B4A-4854-84B1-CC4B7060595A}" presName="vert1" presStyleCnt="0"/>
      <dgm:spPr/>
    </dgm:pt>
    <dgm:pt modelId="{958861EA-367A-47B0-877E-6133A92C0810}" type="pres">
      <dgm:prSet presAssocID="{937126A6-8359-4755-8404-FDEA5CACC3DF}" presName="thickLine" presStyleLbl="alignNode1" presStyleIdx="9" presStyleCnt="10"/>
      <dgm:spPr/>
    </dgm:pt>
    <dgm:pt modelId="{D6AA630D-B7D5-48BC-9C9E-DB1D1318D1F8}" type="pres">
      <dgm:prSet presAssocID="{937126A6-8359-4755-8404-FDEA5CACC3DF}" presName="horz1" presStyleCnt="0"/>
      <dgm:spPr/>
    </dgm:pt>
    <dgm:pt modelId="{42EEDD1C-C338-47AD-8519-DE059B0D2B7F}" type="pres">
      <dgm:prSet presAssocID="{937126A6-8359-4755-8404-FDEA5CACC3DF}" presName="tx1" presStyleLbl="revTx" presStyleIdx="9" presStyleCnt="10"/>
      <dgm:spPr/>
    </dgm:pt>
    <dgm:pt modelId="{E5A700A5-E0C6-4406-BEB0-4119349DFF8B}" type="pres">
      <dgm:prSet presAssocID="{937126A6-8359-4755-8404-FDEA5CACC3DF}" presName="vert1" presStyleCnt="0"/>
      <dgm:spPr/>
    </dgm:pt>
  </dgm:ptLst>
  <dgm:cxnLst>
    <dgm:cxn modelId="{DCB1D306-4A09-4E27-9855-145FF8E7778A}" type="presOf" srcId="{231B3F2D-5B4A-4854-84B1-CC4B7060595A}" destId="{92A43B28-AEB5-4AD5-BFF1-EAC4D64A1012}" srcOrd="0" destOrd="0" presId="urn:microsoft.com/office/officeart/2008/layout/LinedList"/>
    <dgm:cxn modelId="{3E174821-5F76-479A-A030-8678D4C510E6}" type="presOf" srcId="{76248A81-C47F-4796-B92A-1E9AD52DA87E}" destId="{AB8EEA22-6D18-4A27-A4A9-423D3DD76EF7}" srcOrd="0" destOrd="0" presId="urn:microsoft.com/office/officeart/2008/layout/LinedList"/>
    <dgm:cxn modelId="{27F7CC25-D987-4CA5-8544-8E2DA2813FFD}" srcId="{76248A81-C47F-4796-B92A-1E9AD52DA87E}" destId="{6E83D7D8-D9A2-4D31-9300-36E529D8C58A}" srcOrd="1" destOrd="0" parTransId="{CDA1084E-E6A8-411D-9DD8-0797F495736A}" sibTransId="{D34E7EEB-DA4A-4C96-9FFF-A8DDA13631EC}"/>
    <dgm:cxn modelId="{9E215F28-0130-473D-BB8E-CAC5BBD30354}" srcId="{76248A81-C47F-4796-B92A-1E9AD52DA87E}" destId="{27927B39-B133-4AF4-AEB1-0112C77443F2}" srcOrd="5" destOrd="0" parTransId="{E9117F3A-E831-4C0F-A006-9A5BA13B3644}" sibTransId="{581BBF45-4750-4999-9293-709A7AD3E015}"/>
    <dgm:cxn modelId="{7172226C-D3B2-48B4-9427-8D3797694F31}" type="presOf" srcId="{169C20DF-3068-41B6-BD84-63B0DB8D6672}" destId="{E217F494-0053-444B-90AA-D881F6F9A8DF}" srcOrd="0" destOrd="0" presId="urn:microsoft.com/office/officeart/2008/layout/LinedList"/>
    <dgm:cxn modelId="{2C25C74E-9632-415C-87AD-1837ADD685F2}" type="presOf" srcId="{27927B39-B133-4AF4-AEB1-0112C77443F2}" destId="{54D6C540-83B6-4085-AF75-44CC22738FAF}" srcOrd="0" destOrd="0" presId="urn:microsoft.com/office/officeart/2008/layout/LinedList"/>
    <dgm:cxn modelId="{F504044F-8A01-4EE4-A32E-C2159863EB7E}" type="presOf" srcId="{C75C69D4-A9CF-48CF-99AF-B108D3EE2E12}" destId="{542C6D7C-0037-4D87-BCC1-409D565F300D}" srcOrd="0" destOrd="0" presId="urn:microsoft.com/office/officeart/2008/layout/LinedList"/>
    <dgm:cxn modelId="{9A18CF79-E1FF-42FF-BE9E-95C20A901F6B}" type="presOf" srcId="{043DFDDB-9350-45C1-B218-373229FF9B25}" destId="{D3025189-F5C8-4203-8FF0-806A2B21FBF5}" srcOrd="0" destOrd="0" presId="urn:microsoft.com/office/officeart/2008/layout/LinedList"/>
    <dgm:cxn modelId="{529BBD5A-7489-415D-8F3F-95EC22422801}" srcId="{76248A81-C47F-4796-B92A-1E9AD52DA87E}" destId="{28C70E38-27D2-4601-9796-BDBD29F42FEE}" srcOrd="4" destOrd="0" parTransId="{D4E14E7E-BEDD-422D-B54C-F8C291E5C4D6}" sibTransId="{D68F882B-53F8-409D-99AD-07B66099DB0F}"/>
    <dgm:cxn modelId="{8120988D-6B38-44E2-8E90-C57A7E9102E9}" srcId="{76248A81-C47F-4796-B92A-1E9AD52DA87E}" destId="{C75C69D4-A9CF-48CF-99AF-B108D3EE2E12}" srcOrd="7" destOrd="0" parTransId="{989D26B9-348B-46B4-949D-58BCCDC16907}" sibTransId="{FB7594DF-8E19-4D75-955A-16C37212A6BF}"/>
    <dgm:cxn modelId="{CAEBC9A6-A367-40A8-8D44-C9D6DBFFE60D}" type="presOf" srcId="{28C70E38-27D2-4601-9796-BDBD29F42FEE}" destId="{24ACE741-2B3F-4864-A073-847E38E24FF3}" srcOrd="0" destOrd="0" presId="urn:microsoft.com/office/officeart/2008/layout/LinedList"/>
    <dgm:cxn modelId="{6E0FB6A7-229B-4223-ABB6-5DD914E48F83}" type="presOf" srcId="{A7D25D9D-E93B-45EF-B310-29534A6343D8}" destId="{FE5D033A-BB9A-4EEA-A207-A8D83DD4CE0E}" srcOrd="0" destOrd="0" presId="urn:microsoft.com/office/officeart/2008/layout/LinedList"/>
    <dgm:cxn modelId="{B4DA7AA9-25AF-4351-87DA-73CFD5CE2710}" srcId="{76248A81-C47F-4796-B92A-1E9AD52DA87E}" destId="{A7D25D9D-E93B-45EF-B310-29534A6343D8}" srcOrd="3" destOrd="0" parTransId="{7E9E1B65-E1D7-41D5-80E7-6E2290EADBF6}" sibTransId="{3CF897AE-4010-46F0-B06B-7ABF6D04AD36}"/>
    <dgm:cxn modelId="{861B27AA-2A7C-4B44-8981-2945A50F9F01}" type="presOf" srcId="{937126A6-8359-4755-8404-FDEA5CACC3DF}" destId="{42EEDD1C-C338-47AD-8519-DE059B0D2B7F}" srcOrd="0" destOrd="0" presId="urn:microsoft.com/office/officeart/2008/layout/LinedList"/>
    <dgm:cxn modelId="{DE9CE4AE-5807-4CB8-B8D5-5B9DA582BC9C}" srcId="{76248A81-C47F-4796-B92A-1E9AD52DA87E}" destId="{937126A6-8359-4755-8404-FDEA5CACC3DF}" srcOrd="9" destOrd="0" parTransId="{974B8168-40D4-47EF-8C34-0E646373BBC2}" sibTransId="{75D4727A-F1AE-4367-AD5F-FD6FEE9183E7}"/>
    <dgm:cxn modelId="{007677B3-33C0-46CC-A764-87EC40ED3A4B}" type="presOf" srcId="{0E95E301-1B3D-4661-9FFA-266DF5C32318}" destId="{E4538D4E-5BE8-4D7B-803E-BA33902464BB}" srcOrd="0" destOrd="0" presId="urn:microsoft.com/office/officeart/2008/layout/LinedList"/>
    <dgm:cxn modelId="{BE1355BD-E7F2-44B9-9EB0-C1437B917AE6}" srcId="{76248A81-C47F-4796-B92A-1E9AD52DA87E}" destId="{0E95E301-1B3D-4661-9FFA-266DF5C32318}" srcOrd="0" destOrd="0" parTransId="{8362845C-F0B2-47EC-B9B8-EAEAD0D3DA81}" sibTransId="{24F38812-226D-4F33-82BB-6512156388B8}"/>
    <dgm:cxn modelId="{0FB0BBBE-5C07-4D90-8D18-2B29CE9A19E1}" type="presOf" srcId="{6E83D7D8-D9A2-4D31-9300-36E529D8C58A}" destId="{0591CE06-9FA5-4630-B0F6-5703D5879A9E}" srcOrd="0" destOrd="0" presId="urn:microsoft.com/office/officeart/2008/layout/LinedList"/>
    <dgm:cxn modelId="{1C8C16CB-FCC0-4908-BD5F-387E2652074E}" srcId="{76248A81-C47F-4796-B92A-1E9AD52DA87E}" destId="{169C20DF-3068-41B6-BD84-63B0DB8D6672}" srcOrd="6" destOrd="0" parTransId="{6888588A-0CA0-43A1-A85C-32B2AAFB3834}" sibTransId="{7C77AC3B-AE24-403D-8F7F-2CA5DDA344D5}"/>
    <dgm:cxn modelId="{A6FB1DE2-8A12-43E9-9D83-7C9FFA046CAB}" srcId="{76248A81-C47F-4796-B92A-1E9AD52DA87E}" destId="{231B3F2D-5B4A-4854-84B1-CC4B7060595A}" srcOrd="8" destOrd="0" parTransId="{7722CBEE-A8BD-4598-9580-BD97953FC0B4}" sibTransId="{E7156CE3-4C06-487B-B9D3-14AF32849767}"/>
    <dgm:cxn modelId="{AA61C7FE-A53D-4EAE-9313-96C0D58ED20B}" srcId="{76248A81-C47F-4796-B92A-1E9AD52DA87E}" destId="{043DFDDB-9350-45C1-B218-373229FF9B25}" srcOrd="2" destOrd="0" parTransId="{A87E227F-1E43-42CA-A59D-E492D038FAD8}" sibTransId="{B78A8649-1F2D-4157-B6D3-DF93FC80C56D}"/>
    <dgm:cxn modelId="{C87909F2-7B42-4D21-8D17-A3C10DE98869}" type="presParOf" srcId="{AB8EEA22-6D18-4A27-A4A9-423D3DD76EF7}" destId="{8F6A37A4-2D21-4421-B14D-4B2E341D85AC}" srcOrd="0" destOrd="0" presId="urn:microsoft.com/office/officeart/2008/layout/LinedList"/>
    <dgm:cxn modelId="{D2F5891F-8D97-4BF0-B944-C3B2A1237D8F}" type="presParOf" srcId="{AB8EEA22-6D18-4A27-A4A9-423D3DD76EF7}" destId="{99E13E24-E38E-4E06-A44F-9D5494F8F547}" srcOrd="1" destOrd="0" presId="urn:microsoft.com/office/officeart/2008/layout/LinedList"/>
    <dgm:cxn modelId="{97E3203E-9A42-48E2-978C-3222D6406A19}" type="presParOf" srcId="{99E13E24-E38E-4E06-A44F-9D5494F8F547}" destId="{E4538D4E-5BE8-4D7B-803E-BA33902464BB}" srcOrd="0" destOrd="0" presId="urn:microsoft.com/office/officeart/2008/layout/LinedList"/>
    <dgm:cxn modelId="{992660BA-2AEE-4219-AADA-75AA126E1F61}" type="presParOf" srcId="{99E13E24-E38E-4E06-A44F-9D5494F8F547}" destId="{4CCDAB3F-FDA7-4E47-B9C0-D43F06F6BDE4}" srcOrd="1" destOrd="0" presId="urn:microsoft.com/office/officeart/2008/layout/LinedList"/>
    <dgm:cxn modelId="{A4A463FB-DA53-49FB-84FB-A765DE36D93E}" type="presParOf" srcId="{AB8EEA22-6D18-4A27-A4A9-423D3DD76EF7}" destId="{06FB9FC3-9072-4AAF-8348-C0E4D6C9E24D}" srcOrd="2" destOrd="0" presId="urn:microsoft.com/office/officeart/2008/layout/LinedList"/>
    <dgm:cxn modelId="{41DD6201-2691-496B-838F-CC1CD4AD755E}" type="presParOf" srcId="{AB8EEA22-6D18-4A27-A4A9-423D3DD76EF7}" destId="{70DD8304-716A-4A14-909A-51DEFCD393D9}" srcOrd="3" destOrd="0" presId="urn:microsoft.com/office/officeart/2008/layout/LinedList"/>
    <dgm:cxn modelId="{5065BB0F-4046-4C88-8EB0-A916E98E938C}" type="presParOf" srcId="{70DD8304-716A-4A14-909A-51DEFCD393D9}" destId="{0591CE06-9FA5-4630-B0F6-5703D5879A9E}" srcOrd="0" destOrd="0" presId="urn:microsoft.com/office/officeart/2008/layout/LinedList"/>
    <dgm:cxn modelId="{64EC6005-1F65-4737-B5C0-EFA6CE18271A}" type="presParOf" srcId="{70DD8304-716A-4A14-909A-51DEFCD393D9}" destId="{0299E068-195A-4E5C-9273-2146D778A285}" srcOrd="1" destOrd="0" presId="urn:microsoft.com/office/officeart/2008/layout/LinedList"/>
    <dgm:cxn modelId="{B4CF823C-E765-46A0-98ED-4A04E65C82E1}" type="presParOf" srcId="{AB8EEA22-6D18-4A27-A4A9-423D3DD76EF7}" destId="{C30DD6BF-9050-4604-ADAA-1EE1056E92CB}" srcOrd="4" destOrd="0" presId="urn:microsoft.com/office/officeart/2008/layout/LinedList"/>
    <dgm:cxn modelId="{BD06EC62-EAA0-48D6-B7F3-3E4698CED16F}" type="presParOf" srcId="{AB8EEA22-6D18-4A27-A4A9-423D3DD76EF7}" destId="{40ADB4E0-6901-4B26-B7DC-299CA110EE99}" srcOrd="5" destOrd="0" presId="urn:microsoft.com/office/officeart/2008/layout/LinedList"/>
    <dgm:cxn modelId="{B991FE1E-C130-4856-9F68-D22D50B37E74}" type="presParOf" srcId="{40ADB4E0-6901-4B26-B7DC-299CA110EE99}" destId="{D3025189-F5C8-4203-8FF0-806A2B21FBF5}" srcOrd="0" destOrd="0" presId="urn:microsoft.com/office/officeart/2008/layout/LinedList"/>
    <dgm:cxn modelId="{E667729D-B393-4366-8193-03D866F70329}" type="presParOf" srcId="{40ADB4E0-6901-4B26-B7DC-299CA110EE99}" destId="{6CE662BF-7C2A-4C21-976E-3A39E6B65F83}" srcOrd="1" destOrd="0" presId="urn:microsoft.com/office/officeart/2008/layout/LinedList"/>
    <dgm:cxn modelId="{3A53FA8A-1814-489C-9D40-211B0E21C95C}" type="presParOf" srcId="{AB8EEA22-6D18-4A27-A4A9-423D3DD76EF7}" destId="{CD79B50B-EE95-4AAA-90CE-DD9C6BBF72C1}" srcOrd="6" destOrd="0" presId="urn:microsoft.com/office/officeart/2008/layout/LinedList"/>
    <dgm:cxn modelId="{5A49800C-4D84-4077-9BA9-E10412B4F60F}" type="presParOf" srcId="{AB8EEA22-6D18-4A27-A4A9-423D3DD76EF7}" destId="{F2E41114-FC74-4243-97C9-3159218A5A40}" srcOrd="7" destOrd="0" presId="urn:microsoft.com/office/officeart/2008/layout/LinedList"/>
    <dgm:cxn modelId="{EF1D0617-2729-4837-860F-B7F9956C0410}" type="presParOf" srcId="{F2E41114-FC74-4243-97C9-3159218A5A40}" destId="{FE5D033A-BB9A-4EEA-A207-A8D83DD4CE0E}" srcOrd="0" destOrd="0" presId="urn:microsoft.com/office/officeart/2008/layout/LinedList"/>
    <dgm:cxn modelId="{573C7EEA-DEE3-44FE-9271-816BA69BBD35}" type="presParOf" srcId="{F2E41114-FC74-4243-97C9-3159218A5A40}" destId="{1B9A8FF5-945C-4CE7-90F4-50F18F860982}" srcOrd="1" destOrd="0" presId="urn:microsoft.com/office/officeart/2008/layout/LinedList"/>
    <dgm:cxn modelId="{2D4FD644-DB48-4075-ACA5-A77493B27955}" type="presParOf" srcId="{AB8EEA22-6D18-4A27-A4A9-423D3DD76EF7}" destId="{021236E8-B5E7-44B4-B52A-175B85CC13AC}" srcOrd="8" destOrd="0" presId="urn:microsoft.com/office/officeart/2008/layout/LinedList"/>
    <dgm:cxn modelId="{F8B8ADA5-AD60-4F4B-B466-350751A1C59C}" type="presParOf" srcId="{AB8EEA22-6D18-4A27-A4A9-423D3DD76EF7}" destId="{F813BAEC-7B18-42FB-90EC-7ABFE2291E92}" srcOrd="9" destOrd="0" presId="urn:microsoft.com/office/officeart/2008/layout/LinedList"/>
    <dgm:cxn modelId="{F69E748D-FEB0-4156-83B3-D264AE2F75BE}" type="presParOf" srcId="{F813BAEC-7B18-42FB-90EC-7ABFE2291E92}" destId="{24ACE741-2B3F-4864-A073-847E38E24FF3}" srcOrd="0" destOrd="0" presId="urn:microsoft.com/office/officeart/2008/layout/LinedList"/>
    <dgm:cxn modelId="{6F40AF5E-3D2B-4635-ABD5-68AB18039236}" type="presParOf" srcId="{F813BAEC-7B18-42FB-90EC-7ABFE2291E92}" destId="{AFD6624E-4D4E-4477-BF53-6A03F3915302}" srcOrd="1" destOrd="0" presId="urn:microsoft.com/office/officeart/2008/layout/LinedList"/>
    <dgm:cxn modelId="{ED8FBEA2-8CCE-40C1-8A6B-285898DBF462}" type="presParOf" srcId="{AB8EEA22-6D18-4A27-A4A9-423D3DD76EF7}" destId="{FB6C63B2-8EA1-4F5E-8AF9-1A1481EBBC7F}" srcOrd="10" destOrd="0" presId="urn:microsoft.com/office/officeart/2008/layout/LinedList"/>
    <dgm:cxn modelId="{7293F325-A4B5-4DDB-A1E4-C5967B631BC9}" type="presParOf" srcId="{AB8EEA22-6D18-4A27-A4A9-423D3DD76EF7}" destId="{0D13FADB-324A-403B-9D7B-5BF83667A9CC}" srcOrd="11" destOrd="0" presId="urn:microsoft.com/office/officeart/2008/layout/LinedList"/>
    <dgm:cxn modelId="{D13F0A4C-DB0D-4E59-A4B2-24BA81303F5A}" type="presParOf" srcId="{0D13FADB-324A-403B-9D7B-5BF83667A9CC}" destId="{54D6C540-83B6-4085-AF75-44CC22738FAF}" srcOrd="0" destOrd="0" presId="urn:microsoft.com/office/officeart/2008/layout/LinedList"/>
    <dgm:cxn modelId="{0D11AE6F-D539-4903-B8F8-1A2C62659799}" type="presParOf" srcId="{0D13FADB-324A-403B-9D7B-5BF83667A9CC}" destId="{6601FAF0-8FC0-4806-900E-1AA1B18E6EE5}" srcOrd="1" destOrd="0" presId="urn:microsoft.com/office/officeart/2008/layout/LinedList"/>
    <dgm:cxn modelId="{992989AF-C3F1-48B2-9573-5DFD728FC3CC}" type="presParOf" srcId="{AB8EEA22-6D18-4A27-A4A9-423D3DD76EF7}" destId="{A8FFC924-9B82-41EA-BC5E-B467A4FD257E}" srcOrd="12" destOrd="0" presId="urn:microsoft.com/office/officeart/2008/layout/LinedList"/>
    <dgm:cxn modelId="{F907C67E-5561-4A5F-BEE2-F82CFB1A0982}" type="presParOf" srcId="{AB8EEA22-6D18-4A27-A4A9-423D3DD76EF7}" destId="{01A3930D-5F9F-40C3-B106-08915CA1CED7}" srcOrd="13" destOrd="0" presId="urn:microsoft.com/office/officeart/2008/layout/LinedList"/>
    <dgm:cxn modelId="{03A1482A-0331-4905-AEDC-65ADDFA9D9FE}" type="presParOf" srcId="{01A3930D-5F9F-40C3-B106-08915CA1CED7}" destId="{E217F494-0053-444B-90AA-D881F6F9A8DF}" srcOrd="0" destOrd="0" presId="urn:microsoft.com/office/officeart/2008/layout/LinedList"/>
    <dgm:cxn modelId="{0721594E-5966-41A4-BA3D-FF25062DF2FD}" type="presParOf" srcId="{01A3930D-5F9F-40C3-B106-08915CA1CED7}" destId="{F6211EED-68C1-4116-9D4C-EB593879EAC7}" srcOrd="1" destOrd="0" presId="urn:microsoft.com/office/officeart/2008/layout/LinedList"/>
    <dgm:cxn modelId="{449A97E6-ABCF-4BFA-87E6-55E702CBF5B9}" type="presParOf" srcId="{AB8EEA22-6D18-4A27-A4A9-423D3DD76EF7}" destId="{FEBB8E5A-C537-4907-9023-7B8286D2F6D4}" srcOrd="14" destOrd="0" presId="urn:microsoft.com/office/officeart/2008/layout/LinedList"/>
    <dgm:cxn modelId="{829A2A07-B7DE-4507-B43A-A4E57AC1070E}" type="presParOf" srcId="{AB8EEA22-6D18-4A27-A4A9-423D3DD76EF7}" destId="{B31E3CAA-2D36-40AB-B65E-3161A70FC693}" srcOrd="15" destOrd="0" presId="urn:microsoft.com/office/officeart/2008/layout/LinedList"/>
    <dgm:cxn modelId="{970D2F25-1172-4D11-8B2A-EEC0C12DE6CB}" type="presParOf" srcId="{B31E3CAA-2D36-40AB-B65E-3161A70FC693}" destId="{542C6D7C-0037-4D87-BCC1-409D565F300D}" srcOrd="0" destOrd="0" presId="urn:microsoft.com/office/officeart/2008/layout/LinedList"/>
    <dgm:cxn modelId="{836BFBE9-ECDF-4A5A-88A6-6980DCECCCF9}" type="presParOf" srcId="{B31E3CAA-2D36-40AB-B65E-3161A70FC693}" destId="{A4A31331-C734-4494-82C3-FE3FBB7337A4}" srcOrd="1" destOrd="0" presId="urn:microsoft.com/office/officeart/2008/layout/LinedList"/>
    <dgm:cxn modelId="{3B9DB406-E7F4-415D-A407-72BB42316212}" type="presParOf" srcId="{AB8EEA22-6D18-4A27-A4A9-423D3DD76EF7}" destId="{FB594F10-F972-4181-9418-509A5A9BFC8C}" srcOrd="16" destOrd="0" presId="urn:microsoft.com/office/officeart/2008/layout/LinedList"/>
    <dgm:cxn modelId="{4D74395F-1C86-4E0E-88CC-9E50E5BAB5F8}" type="presParOf" srcId="{AB8EEA22-6D18-4A27-A4A9-423D3DD76EF7}" destId="{11CE106B-D174-4ABB-B510-5203460F9BE8}" srcOrd="17" destOrd="0" presId="urn:microsoft.com/office/officeart/2008/layout/LinedList"/>
    <dgm:cxn modelId="{A31937BB-E023-4A5D-8C56-BE4A93948111}" type="presParOf" srcId="{11CE106B-D174-4ABB-B510-5203460F9BE8}" destId="{92A43B28-AEB5-4AD5-BFF1-EAC4D64A1012}" srcOrd="0" destOrd="0" presId="urn:microsoft.com/office/officeart/2008/layout/LinedList"/>
    <dgm:cxn modelId="{5588E84F-6AE8-487C-822C-FA8446A372F8}" type="presParOf" srcId="{11CE106B-D174-4ABB-B510-5203460F9BE8}" destId="{E1E77D6B-666E-4068-92D3-6384F5645A3F}" srcOrd="1" destOrd="0" presId="urn:microsoft.com/office/officeart/2008/layout/LinedList"/>
    <dgm:cxn modelId="{0AD84448-9E52-4624-A963-99AF3BE0FDC2}" type="presParOf" srcId="{AB8EEA22-6D18-4A27-A4A9-423D3DD76EF7}" destId="{958861EA-367A-47B0-877E-6133A92C0810}" srcOrd="18" destOrd="0" presId="urn:microsoft.com/office/officeart/2008/layout/LinedList"/>
    <dgm:cxn modelId="{8D42EB08-4B4F-4D00-B3F5-38390348E5E6}" type="presParOf" srcId="{AB8EEA22-6D18-4A27-A4A9-423D3DD76EF7}" destId="{D6AA630D-B7D5-48BC-9C9E-DB1D1318D1F8}" srcOrd="19" destOrd="0" presId="urn:microsoft.com/office/officeart/2008/layout/LinedList"/>
    <dgm:cxn modelId="{756DB1BF-5628-447A-B2E4-1A73ECF00F8C}" type="presParOf" srcId="{D6AA630D-B7D5-48BC-9C9E-DB1D1318D1F8}" destId="{42EEDD1C-C338-47AD-8519-DE059B0D2B7F}" srcOrd="0" destOrd="0" presId="urn:microsoft.com/office/officeart/2008/layout/LinedList"/>
    <dgm:cxn modelId="{1D1F65A7-0541-41AF-8ED8-235D27925EC4}" type="presParOf" srcId="{D6AA630D-B7D5-48BC-9C9E-DB1D1318D1F8}" destId="{E5A700A5-E0C6-4406-BEB0-4119349DFF8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6248A81-C47F-4796-B92A-1E9AD52DA87E}" type="doc">
      <dgm:prSet loTypeId="urn:microsoft.com/office/officeart/2008/layout/LinedList" loCatId="list" qsTypeId="urn:microsoft.com/office/officeart/2005/8/quickstyle/simple4" qsCatId="simple" csTypeId="urn:microsoft.com/office/officeart/2005/8/colors/colorful1" csCatId="colorful" phldr="1"/>
      <dgm:spPr/>
      <dgm:t>
        <a:bodyPr/>
        <a:lstStyle/>
        <a:p>
          <a:endParaRPr lang="en-US"/>
        </a:p>
      </dgm:t>
    </dgm:pt>
    <dgm:pt modelId="{3E91BDF1-DB72-4CBA-9959-0F70F0FA4B17}">
      <dgm:prSet custT="1"/>
      <dgm:spPr/>
      <dgm:t>
        <a:bodyPr anchor="ctr"/>
        <a:lstStyle/>
        <a:p>
          <a:r>
            <a:rPr lang="en-US" sz="1400" b="1" dirty="0">
              <a:effectLst/>
              <a:latin typeface="Calibri" panose="020F0502020204030204" pitchFamily="34" charset="0"/>
              <a:ea typeface="Calibri" panose="020F0502020204030204" pitchFamily="34" charset="0"/>
              <a:cs typeface="Times New Roman" panose="02020603050405020304" pitchFamily="18" charset="0"/>
            </a:rPr>
            <a:t>Ultimately concerned with faith presented in a way that people find accessible and compelling, often resulting in powerful experiences for participants that open them to alternative ways of looking at life.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dgm:t>
    </dgm:pt>
    <dgm:pt modelId="{A09A7371-01A7-4D16-8856-BE78E0A2F532}" type="parTrans" cxnId="{6F7CC996-089E-4240-821D-4ECD29AAAEC4}">
      <dgm:prSet/>
      <dgm:spPr/>
      <dgm:t>
        <a:bodyPr/>
        <a:lstStyle/>
        <a:p>
          <a:endParaRPr lang="en-US" sz="1400"/>
        </a:p>
      </dgm:t>
    </dgm:pt>
    <dgm:pt modelId="{A44816C3-983A-433B-B900-69B0726664CD}" type="sibTrans" cxnId="{6F7CC996-089E-4240-821D-4ECD29AAAEC4}">
      <dgm:prSet/>
      <dgm:spPr/>
      <dgm:t>
        <a:bodyPr/>
        <a:lstStyle/>
        <a:p>
          <a:endParaRPr lang="en-US" sz="1400"/>
        </a:p>
      </dgm:t>
    </dgm:pt>
    <dgm:pt modelId="{17E275A3-B613-479E-84E6-6F291AD34BFF}">
      <dgm:prSet custT="1"/>
      <dgm:spPr/>
      <dgm:t>
        <a:bodyPr anchor="ctr"/>
        <a:lstStyle/>
        <a:p>
          <a:r>
            <a:rPr lang="en-US" sz="1400" b="1" dirty="0">
              <a:effectLst/>
              <a:latin typeface="Calibri" panose="020F0502020204030204" pitchFamily="34" charset="0"/>
              <a:ea typeface="Calibri" panose="020F0502020204030204" pitchFamily="34" charset="0"/>
              <a:cs typeface="Times New Roman" panose="02020603050405020304" pitchFamily="18" charset="0"/>
            </a:rPr>
            <a:t>Serves as bridge between traditional understandings of Christian beliefs and contemporary life experiences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dgm:t>
    </dgm:pt>
    <dgm:pt modelId="{DD1590D4-3982-4535-915E-F43E9A6433D8}" type="parTrans" cxnId="{AADD5306-415D-433C-B7D0-8D800CB5DAA3}">
      <dgm:prSet/>
      <dgm:spPr/>
      <dgm:t>
        <a:bodyPr/>
        <a:lstStyle/>
        <a:p>
          <a:endParaRPr lang="en-US" sz="1400"/>
        </a:p>
      </dgm:t>
    </dgm:pt>
    <dgm:pt modelId="{171BF20C-84EC-4AF6-8372-4C057F73BA18}" type="sibTrans" cxnId="{AADD5306-415D-433C-B7D0-8D800CB5DAA3}">
      <dgm:prSet/>
      <dgm:spPr/>
      <dgm:t>
        <a:bodyPr/>
        <a:lstStyle/>
        <a:p>
          <a:endParaRPr lang="en-US" sz="1400"/>
        </a:p>
      </dgm:t>
    </dgm:pt>
    <dgm:pt modelId="{54F17EF8-537F-40FB-8005-D3B604AE05FB}">
      <dgm:prSet custT="1"/>
      <dgm:spPr/>
      <dgm:t>
        <a:bodyPr anchor="ctr"/>
        <a:lstStyle/>
        <a:p>
          <a:r>
            <a:rPr lang="en-US" sz="1400" b="1" dirty="0">
              <a:effectLst/>
              <a:latin typeface="Calibri" panose="020F0502020204030204" pitchFamily="34" charset="0"/>
              <a:ea typeface="Calibri" panose="020F0502020204030204" pitchFamily="34" charset="0"/>
              <a:cs typeface="Times New Roman" panose="02020603050405020304" pitchFamily="18" charset="0"/>
            </a:rPr>
            <a:t>Concerned with what works now, not by changing basic message but by discovering ways to increase impact of that message to connect faith to life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dgm:t>
    </dgm:pt>
    <dgm:pt modelId="{387F34A6-DB5E-4300-9BA5-AEECF9881DB7}" type="parTrans" cxnId="{A243E0EF-9CA8-454A-B477-B5B53F828A58}">
      <dgm:prSet/>
      <dgm:spPr/>
      <dgm:t>
        <a:bodyPr/>
        <a:lstStyle/>
        <a:p>
          <a:endParaRPr lang="en-US" sz="1400"/>
        </a:p>
      </dgm:t>
    </dgm:pt>
    <dgm:pt modelId="{4376E85C-B4C4-4EE7-93A0-B94CD118F723}" type="sibTrans" cxnId="{A243E0EF-9CA8-454A-B477-B5B53F828A58}">
      <dgm:prSet/>
      <dgm:spPr/>
      <dgm:t>
        <a:bodyPr/>
        <a:lstStyle/>
        <a:p>
          <a:endParaRPr lang="en-US" sz="1400"/>
        </a:p>
      </dgm:t>
    </dgm:pt>
    <dgm:pt modelId="{A8063BB7-470E-48FD-8664-744F1B71812F}">
      <dgm:prSet custT="1"/>
      <dgm:spPr/>
      <dgm:t>
        <a:bodyPr anchor="ctr"/>
        <a:lstStyle/>
        <a:p>
          <a:r>
            <a:rPr lang="en-US" sz="1400" b="1" dirty="0">
              <a:effectLst/>
              <a:latin typeface="Calibri" panose="020F0502020204030204" pitchFamily="34" charset="0"/>
              <a:ea typeface="Calibri" panose="020F0502020204030204" pitchFamily="34" charset="0"/>
              <a:cs typeface="Times New Roman" panose="02020603050405020304" pitchFamily="18" charset="0"/>
            </a:rPr>
            <a:t>Maintains strong missional focus to prevent chasing a religious high where change does not have adequate roots to be sustainable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dgm:t>
    </dgm:pt>
    <dgm:pt modelId="{953B4FF5-CA55-45C7-952D-F4D02C684E68}" type="parTrans" cxnId="{0B1FE409-6CF2-4E31-A3EC-DC2A0207F32D}">
      <dgm:prSet/>
      <dgm:spPr/>
      <dgm:t>
        <a:bodyPr/>
        <a:lstStyle/>
        <a:p>
          <a:endParaRPr lang="en-US" sz="1400"/>
        </a:p>
      </dgm:t>
    </dgm:pt>
    <dgm:pt modelId="{740F9E48-899E-4EE7-A03C-63421D041C77}" type="sibTrans" cxnId="{0B1FE409-6CF2-4E31-A3EC-DC2A0207F32D}">
      <dgm:prSet/>
      <dgm:spPr/>
      <dgm:t>
        <a:bodyPr/>
        <a:lstStyle/>
        <a:p>
          <a:endParaRPr lang="en-US" sz="1400"/>
        </a:p>
      </dgm:t>
    </dgm:pt>
    <dgm:pt modelId="{D75E2227-0E7F-4BEF-90C6-900A27526707}">
      <dgm:prSet custT="1"/>
      <dgm:spPr/>
      <dgm:t>
        <a:bodyPr anchor="ctr"/>
        <a:lstStyle/>
        <a:p>
          <a:r>
            <a:rPr lang="en-US" sz="1400" b="1" dirty="0">
              <a:effectLst/>
              <a:latin typeface="Calibri" panose="020F0502020204030204" pitchFamily="34" charset="0"/>
              <a:ea typeface="Calibri" panose="020F0502020204030204" pitchFamily="34" charset="0"/>
              <a:cs typeface="Times New Roman" panose="02020603050405020304" pitchFamily="18" charset="0"/>
            </a:rPr>
            <a:t>Balances focus on conversion and transformation with understanding that spiritual development and recovery can often be slow and painful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dgm:t>
    </dgm:pt>
    <dgm:pt modelId="{E057691E-B22E-4DBA-B57F-22A1D1CBCF4E}" type="parTrans" cxnId="{F0AB41E2-76E7-4848-91E1-B04EFC96755C}">
      <dgm:prSet/>
      <dgm:spPr/>
      <dgm:t>
        <a:bodyPr/>
        <a:lstStyle/>
        <a:p>
          <a:endParaRPr lang="en-US" sz="1400"/>
        </a:p>
      </dgm:t>
    </dgm:pt>
    <dgm:pt modelId="{4A5BE067-02D7-46E5-91D1-1E7B5959F5C2}" type="sibTrans" cxnId="{F0AB41E2-76E7-4848-91E1-B04EFC96755C}">
      <dgm:prSet/>
      <dgm:spPr/>
      <dgm:t>
        <a:bodyPr/>
        <a:lstStyle/>
        <a:p>
          <a:endParaRPr lang="en-US" sz="1400"/>
        </a:p>
      </dgm:t>
    </dgm:pt>
    <dgm:pt modelId="{E44577E5-FA65-4972-B551-2FA019292C20}">
      <dgm:prSet custT="1"/>
      <dgm:spPr/>
      <dgm:t>
        <a:bodyPr/>
        <a:lstStyle/>
        <a:p>
          <a:r>
            <a:rPr lang="en-US" sz="1400" b="1" dirty="0">
              <a:effectLst/>
              <a:latin typeface="Calibri" panose="020F0502020204030204" pitchFamily="34" charset="0"/>
              <a:ea typeface="Calibri" panose="020F0502020204030204" pitchFamily="34" charset="0"/>
              <a:cs typeface="Times New Roman" panose="02020603050405020304" pitchFamily="18" charset="0"/>
            </a:rPr>
            <a:t>Identifying and developing the gifts of clergy and lay leaders, opportunities to utilize their gifts, and support to them in their ministry is likely to be worth the time and energy given the need for creative resources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dgm:t>
    </dgm:pt>
    <dgm:pt modelId="{97070DA2-5995-494E-9A6F-21C644B7FE17}" type="parTrans" cxnId="{1C354721-564C-4446-8703-1965504E4986}">
      <dgm:prSet/>
      <dgm:spPr/>
      <dgm:t>
        <a:bodyPr/>
        <a:lstStyle/>
        <a:p>
          <a:endParaRPr lang="en-US" sz="1400"/>
        </a:p>
      </dgm:t>
    </dgm:pt>
    <dgm:pt modelId="{1805CAF2-28B9-45DD-94F4-C451DF317CDA}" type="sibTrans" cxnId="{1C354721-564C-4446-8703-1965504E4986}">
      <dgm:prSet/>
      <dgm:spPr/>
      <dgm:t>
        <a:bodyPr/>
        <a:lstStyle/>
        <a:p>
          <a:endParaRPr lang="en-US" sz="1400"/>
        </a:p>
      </dgm:t>
    </dgm:pt>
    <dgm:pt modelId="{82FE63CC-8447-43BF-A866-F7A801E03F1B}">
      <dgm:prSet custT="1"/>
      <dgm:spPr/>
      <dgm:t>
        <a:bodyPr anchor="ctr"/>
        <a:lstStyle/>
        <a:p>
          <a:r>
            <a:rPr lang="en-US" sz="1400" b="1" dirty="0">
              <a:effectLst/>
              <a:latin typeface="Calibri" panose="020F0502020204030204" pitchFamily="34" charset="0"/>
              <a:ea typeface="Calibri" panose="020F0502020204030204" pitchFamily="34" charset="0"/>
              <a:cs typeface="Times New Roman" panose="02020603050405020304" pitchFamily="18" charset="0"/>
            </a:rPr>
            <a:t>At their best, members of the church are fun loving and lively and avoid the temptation to be judgmental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dgm:t>
    </dgm:pt>
    <dgm:pt modelId="{AB4F79DD-72F6-473D-BDB3-A86C8CEAE9F0}" type="parTrans" cxnId="{BE4C4076-2FF8-429E-99D5-266763F9040B}">
      <dgm:prSet/>
      <dgm:spPr/>
      <dgm:t>
        <a:bodyPr/>
        <a:lstStyle/>
        <a:p>
          <a:endParaRPr lang="en-US" sz="1400"/>
        </a:p>
      </dgm:t>
    </dgm:pt>
    <dgm:pt modelId="{835C9AB2-8022-4953-B077-60FE67A3A658}" type="sibTrans" cxnId="{BE4C4076-2FF8-429E-99D5-266763F9040B}">
      <dgm:prSet/>
      <dgm:spPr/>
      <dgm:t>
        <a:bodyPr/>
        <a:lstStyle/>
        <a:p>
          <a:endParaRPr lang="en-US" sz="1400"/>
        </a:p>
      </dgm:t>
    </dgm:pt>
    <dgm:pt modelId="{476990AF-DFBF-4AC7-8C2E-5C2BD17580E2}">
      <dgm:prSet custT="1"/>
      <dgm:spPr/>
      <dgm:t>
        <a:bodyPr anchor="ctr"/>
        <a:lstStyle/>
        <a:p>
          <a:r>
            <a:rPr lang="en-US" sz="1400" b="1" dirty="0">
              <a:effectLst/>
              <a:latin typeface="Calibri" panose="020F0502020204030204" pitchFamily="34" charset="0"/>
              <a:ea typeface="Calibri" panose="020F0502020204030204" pitchFamily="34" charset="0"/>
              <a:cs typeface="Times New Roman" panose="02020603050405020304" pitchFamily="18" charset="0"/>
            </a:rPr>
            <a:t>Service to others, spiritual discipline, and clear missional focus are important to maximize vitality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dgm:t>
    </dgm:pt>
    <dgm:pt modelId="{3C92D275-8491-47A3-93E3-7A65AE74DB3E}" type="parTrans" cxnId="{3FE7A3BA-A0E1-43F4-89D0-8C9F1133B1BB}">
      <dgm:prSet/>
      <dgm:spPr/>
      <dgm:t>
        <a:bodyPr/>
        <a:lstStyle/>
        <a:p>
          <a:endParaRPr lang="en-US" sz="1400"/>
        </a:p>
      </dgm:t>
    </dgm:pt>
    <dgm:pt modelId="{59250B54-2E96-418B-822B-F933A2D07806}" type="sibTrans" cxnId="{3FE7A3BA-A0E1-43F4-89D0-8C9F1133B1BB}">
      <dgm:prSet/>
      <dgm:spPr/>
      <dgm:t>
        <a:bodyPr/>
        <a:lstStyle/>
        <a:p>
          <a:endParaRPr lang="en-US" sz="1400"/>
        </a:p>
      </dgm:t>
    </dgm:pt>
    <dgm:pt modelId="{AB8EEA22-6D18-4A27-A4A9-423D3DD76EF7}" type="pres">
      <dgm:prSet presAssocID="{76248A81-C47F-4796-B92A-1E9AD52DA87E}" presName="vert0" presStyleCnt="0">
        <dgm:presLayoutVars>
          <dgm:dir/>
          <dgm:animOne val="branch"/>
          <dgm:animLvl val="lvl"/>
        </dgm:presLayoutVars>
      </dgm:prSet>
      <dgm:spPr/>
    </dgm:pt>
    <dgm:pt modelId="{D713FE6C-43AF-4909-82DB-CED585C11183}" type="pres">
      <dgm:prSet presAssocID="{3E91BDF1-DB72-4CBA-9959-0F70F0FA4B17}" presName="thickLine" presStyleLbl="alignNode1" presStyleIdx="0" presStyleCnt="8"/>
      <dgm:spPr/>
    </dgm:pt>
    <dgm:pt modelId="{02C54B0A-F568-4468-A37A-4459BEB8E6FB}" type="pres">
      <dgm:prSet presAssocID="{3E91BDF1-DB72-4CBA-9959-0F70F0FA4B17}" presName="horz1" presStyleCnt="0"/>
      <dgm:spPr/>
    </dgm:pt>
    <dgm:pt modelId="{A29FA3BF-6292-41CC-B2DB-DEEB9239DDC3}" type="pres">
      <dgm:prSet presAssocID="{3E91BDF1-DB72-4CBA-9959-0F70F0FA4B17}" presName="tx1" presStyleLbl="revTx" presStyleIdx="0" presStyleCnt="8"/>
      <dgm:spPr/>
    </dgm:pt>
    <dgm:pt modelId="{FB892FB0-33E4-41CD-9CA2-60E33158A663}" type="pres">
      <dgm:prSet presAssocID="{3E91BDF1-DB72-4CBA-9959-0F70F0FA4B17}" presName="vert1" presStyleCnt="0"/>
      <dgm:spPr/>
    </dgm:pt>
    <dgm:pt modelId="{680D831A-0DE9-419C-A40E-10AAAA700B07}" type="pres">
      <dgm:prSet presAssocID="{17E275A3-B613-479E-84E6-6F291AD34BFF}" presName="thickLine" presStyleLbl="alignNode1" presStyleIdx="1" presStyleCnt="8"/>
      <dgm:spPr/>
    </dgm:pt>
    <dgm:pt modelId="{EDA42CA0-A70F-4593-B516-9262DC057D2D}" type="pres">
      <dgm:prSet presAssocID="{17E275A3-B613-479E-84E6-6F291AD34BFF}" presName="horz1" presStyleCnt="0"/>
      <dgm:spPr/>
    </dgm:pt>
    <dgm:pt modelId="{C1512BA0-2D6B-4E25-98E7-9BF2C0E2F65B}" type="pres">
      <dgm:prSet presAssocID="{17E275A3-B613-479E-84E6-6F291AD34BFF}" presName="tx1" presStyleLbl="revTx" presStyleIdx="1" presStyleCnt="8"/>
      <dgm:spPr/>
    </dgm:pt>
    <dgm:pt modelId="{DB7C2058-8689-458F-8EB3-9A68CDDCE86C}" type="pres">
      <dgm:prSet presAssocID="{17E275A3-B613-479E-84E6-6F291AD34BFF}" presName="vert1" presStyleCnt="0"/>
      <dgm:spPr/>
    </dgm:pt>
    <dgm:pt modelId="{42723BF2-B47B-4FBF-84E4-BE4794B24961}" type="pres">
      <dgm:prSet presAssocID="{54F17EF8-537F-40FB-8005-D3B604AE05FB}" presName="thickLine" presStyleLbl="alignNode1" presStyleIdx="2" presStyleCnt="8"/>
      <dgm:spPr/>
    </dgm:pt>
    <dgm:pt modelId="{DC1BBB63-95EA-47BB-8BE3-6EFC5A2EC82C}" type="pres">
      <dgm:prSet presAssocID="{54F17EF8-537F-40FB-8005-D3B604AE05FB}" presName="horz1" presStyleCnt="0"/>
      <dgm:spPr/>
    </dgm:pt>
    <dgm:pt modelId="{849B833A-E7F6-4304-A143-4B7F04218029}" type="pres">
      <dgm:prSet presAssocID="{54F17EF8-537F-40FB-8005-D3B604AE05FB}" presName="tx1" presStyleLbl="revTx" presStyleIdx="2" presStyleCnt="8"/>
      <dgm:spPr/>
    </dgm:pt>
    <dgm:pt modelId="{D74D82B3-FF10-45BB-A272-8DA93F94C5B5}" type="pres">
      <dgm:prSet presAssocID="{54F17EF8-537F-40FB-8005-D3B604AE05FB}" presName="vert1" presStyleCnt="0"/>
      <dgm:spPr/>
    </dgm:pt>
    <dgm:pt modelId="{B41F1DCC-9472-44F4-B400-6D4715518D1D}" type="pres">
      <dgm:prSet presAssocID="{A8063BB7-470E-48FD-8664-744F1B71812F}" presName="thickLine" presStyleLbl="alignNode1" presStyleIdx="3" presStyleCnt="8"/>
      <dgm:spPr/>
    </dgm:pt>
    <dgm:pt modelId="{BDC8AF0B-8C56-4106-AABD-6AD292D2D343}" type="pres">
      <dgm:prSet presAssocID="{A8063BB7-470E-48FD-8664-744F1B71812F}" presName="horz1" presStyleCnt="0"/>
      <dgm:spPr/>
    </dgm:pt>
    <dgm:pt modelId="{2059A619-B53A-4DF0-9AC8-DB149F6949E2}" type="pres">
      <dgm:prSet presAssocID="{A8063BB7-470E-48FD-8664-744F1B71812F}" presName="tx1" presStyleLbl="revTx" presStyleIdx="3" presStyleCnt="8"/>
      <dgm:spPr/>
    </dgm:pt>
    <dgm:pt modelId="{39176081-C058-4390-A980-9C6E3EFC4CC1}" type="pres">
      <dgm:prSet presAssocID="{A8063BB7-470E-48FD-8664-744F1B71812F}" presName="vert1" presStyleCnt="0"/>
      <dgm:spPr/>
    </dgm:pt>
    <dgm:pt modelId="{C98E0B28-E07D-400D-A4E9-AAAA24DC5524}" type="pres">
      <dgm:prSet presAssocID="{D75E2227-0E7F-4BEF-90C6-900A27526707}" presName="thickLine" presStyleLbl="alignNode1" presStyleIdx="4" presStyleCnt="8"/>
      <dgm:spPr/>
    </dgm:pt>
    <dgm:pt modelId="{58471336-6100-4F84-BC9C-0E515F086DA4}" type="pres">
      <dgm:prSet presAssocID="{D75E2227-0E7F-4BEF-90C6-900A27526707}" presName="horz1" presStyleCnt="0"/>
      <dgm:spPr/>
    </dgm:pt>
    <dgm:pt modelId="{D51CB6D0-26E5-4581-8CD5-F4C7F9526C2F}" type="pres">
      <dgm:prSet presAssocID="{D75E2227-0E7F-4BEF-90C6-900A27526707}" presName="tx1" presStyleLbl="revTx" presStyleIdx="4" presStyleCnt="8"/>
      <dgm:spPr/>
    </dgm:pt>
    <dgm:pt modelId="{68888EF3-0814-44A4-BA28-A5CAFB48870A}" type="pres">
      <dgm:prSet presAssocID="{D75E2227-0E7F-4BEF-90C6-900A27526707}" presName="vert1" presStyleCnt="0"/>
      <dgm:spPr/>
    </dgm:pt>
    <dgm:pt modelId="{A85A1FCA-FDED-4C65-B2AE-52C59CA3D631}" type="pres">
      <dgm:prSet presAssocID="{E44577E5-FA65-4972-B551-2FA019292C20}" presName="thickLine" presStyleLbl="alignNode1" presStyleIdx="5" presStyleCnt="8"/>
      <dgm:spPr/>
    </dgm:pt>
    <dgm:pt modelId="{3D171C9F-648C-4D5D-8D3E-F2704EBD7927}" type="pres">
      <dgm:prSet presAssocID="{E44577E5-FA65-4972-B551-2FA019292C20}" presName="horz1" presStyleCnt="0"/>
      <dgm:spPr/>
    </dgm:pt>
    <dgm:pt modelId="{1DE23BED-6F9E-4D2A-87FB-59F96AFA97BB}" type="pres">
      <dgm:prSet presAssocID="{E44577E5-FA65-4972-B551-2FA019292C20}" presName="tx1" presStyleLbl="revTx" presStyleIdx="5" presStyleCnt="8"/>
      <dgm:spPr/>
    </dgm:pt>
    <dgm:pt modelId="{6469DFA6-9B79-40F4-95C2-B750E40A7411}" type="pres">
      <dgm:prSet presAssocID="{E44577E5-FA65-4972-B551-2FA019292C20}" presName="vert1" presStyleCnt="0"/>
      <dgm:spPr/>
    </dgm:pt>
    <dgm:pt modelId="{BFF00FA6-07AD-41A8-B681-2350C9254825}" type="pres">
      <dgm:prSet presAssocID="{82FE63CC-8447-43BF-A866-F7A801E03F1B}" presName="thickLine" presStyleLbl="alignNode1" presStyleIdx="6" presStyleCnt="8"/>
      <dgm:spPr/>
    </dgm:pt>
    <dgm:pt modelId="{E3853B3A-52AE-4F54-BED0-4EAC5C4ABA3C}" type="pres">
      <dgm:prSet presAssocID="{82FE63CC-8447-43BF-A866-F7A801E03F1B}" presName="horz1" presStyleCnt="0"/>
      <dgm:spPr/>
    </dgm:pt>
    <dgm:pt modelId="{A7959BD8-C7C8-487D-92C5-1C39F5D0E264}" type="pres">
      <dgm:prSet presAssocID="{82FE63CC-8447-43BF-A866-F7A801E03F1B}" presName="tx1" presStyleLbl="revTx" presStyleIdx="6" presStyleCnt="8"/>
      <dgm:spPr/>
    </dgm:pt>
    <dgm:pt modelId="{D0AD4C55-0A5A-44C5-B414-72461FE69718}" type="pres">
      <dgm:prSet presAssocID="{82FE63CC-8447-43BF-A866-F7A801E03F1B}" presName="vert1" presStyleCnt="0"/>
      <dgm:spPr/>
    </dgm:pt>
    <dgm:pt modelId="{F29BE96D-DC93-4877-A7AC-205128C80F05}" type="pres">
      <dgm:prSet presAssocID="{476990AF-DFBF-4AC7-8C2E-5C2BD17580E2}" presName="thickLine" presStyleLbl="alignNode1" presStyleIdx="7" presStyleCnt="8"/>
      <dgm:spPr/>
    </dgm:pt>
    <dgm:pt modelId="{A94F7D68-C0FE-406A-BA31-68B6BAA97970}" type="pres">
      <dgm:prSet presAssocID="{476990AF-DFBF-4AC7-8C2E-5C2BD17580E2}" presName="horz1" presStyleCnt="0"/>
      <dgm:spPr/>
    </dgm:pt>
    <dgm:pt modelId="{24FFB21D-E9DA-4030-BC10-29073B10D2D6}" type="pres">
      <dgm:prSet presAssocID="{476990AF-DFBF-4AC7-8C2E-5C2BD17580E2}" presName="tx1" presStyleLbl="revTx" presStyleIdx="7" presStyleCnt="8"/>
      <dgm:spPr/>
    </dgm:pt>
    <dgm:pt modelId="{4A9B9627-D968-4909-8FFC-A2F13FFE0E0E}" type="pres">
      <dgm:prSet presAssocID="{476990AF-DFBF-4AC7-8C2E-5C2BD17580E2}" presName="vert1" presStyleCnt="0"/>
      <dgm:spPr/>
    </dgm:pt>
  </dgm:ptLst>
  <dgm:cxnLst>
    <dgm:cxn modelId="{AADD5306-415D-433C-B7D0-8D800CB5DAA3}" srcId="{76248A81-C47F-4796-B92A-1E9AD52DA87E}" destId="{17E275A3-B613-479E-84E6-6F291AD34BFF}" srcOrd="1" destOrd="0" parTransId="{DD1590D4-3982-4535-915E-F43E9A6433D8}" sibTransId="{171BF20C-84EC-4AF6-8372-4C057F73BA18}"/>
    <dgm:cxn modelId="{0B1FE409-6CF2-4E31-A3EC-DC2A0207F32D}" srcId="{76248A81-C47F-4796-B92A-1E9AD52DA87E}" destId="{A8063BB7-470E-48FD-8664-744F1B71812F}" srcOrd="3" destOrd="0" parTransId="{953B4FF5-CA55-45C7-952D-F4D02C684E68}" sibTransId="{740F9E48-899E-4EE7-A03C-63421D041C77}"/>
    <dgm:cxn modelId="{1C354721-564C-4446-8703-1965504E4986}" srcId="{76248A81-C47F-4796-B92A-1E9AD52DA87E}" destId="{E44577E5-FA65-4972-B551-2FA019292C20}" srcOrd="5" destOrd="0" parTransId="{97070DA2-5995-494E-9A6F-21C644B7FE17}" sibTransId="{1805CAF2-28B9-45DD-94F4-C451DF317CDA}"/>
    <dgm:cxn modelId="{3E174821-5F76-479A-A030-8678D4C510E6}" type="presOf" srcId="{76248A81-C47F-4796-B92A-1E9AD52DA87E}" destId="{AB8EEA22-6D18-4A27-A4A9-423D3DD76EF7}" srcOrd="0" destOrd="0" presId="urn:microsoft.com/office/officeart/2008/layout/LinedList"/>
    <dgm:cxn modelId="{EE714431-DE58-4CE9-9870-A340F7273366}" type="presOf" srcId="{E44577E5-FA65-4972-B551-2FA019292C20}" destId="{1DE23BED-6F9E-4D2A-87FB-59F96AFA97BB}" srcOrd="0" destOrd="0" presId="urn:microsoft.com/office/officeart/2008/layout/LinedList"/>
    <dgm:cxn modelId="{BE4C4076-2FF8-429E-99D5-266763F9040B}" srcId="{76248A81-C47F-4796-B92A-1E9AD52DA87E}" destId="{82FE63CC-8447-43BF-A866-F7A801E03F1B}" srcOrd="6" destOrd="0" parTransId="{AB4F79DD-72F6-473D-BDB3-A86C8CEAE9F0}" sibTransId="{835C9AB2-8022-4953-B077-60FE67A3A658}"/>
    <dgm:cxn modelId="{3A55BA86-2898-4745-9401-CA4B6B362ABB}" type="presOf" srcId="{17E275A3-B613-479E-84E6-6F291AD34BFF}" destId="{C1512BA0-2D6B-4E25-98E7-9BF2C0E2F65B}" srcOrd="0" destOrd="0" presId="urn:microsoft.com/office/officeart/2008/layout/LinedList"/>
    <dgm:cxn modelId="{6F7CC996-089E-4240-821D-4ECD29AAAEC4}" srcId="{76248A81-C47F-4796-B92A-1E9AD52DA87E}" destId="{3E91BDF1-DB72-4CBA-9959-0F70F0FA4B17}" srcOrd="0" destOrd="0" parTransId="{A09A7371-01A7-4D16-8856-BE78E0A2F532}" sibTransId="{A44816C3-983A-433B-B900-69B0726664CD}"/>
    <dgm:cxn modelId="{F3B4E7B3-8D6B-4D69-8C85-A2FDE38FA3B7}" type="presOf" srcId="{3E91BDF1-DB72-4CBA-9959-0F70F0FA4B17}" destId="{A29FA3BF-6292-41CC-B2DB-DEEB9239DDC3}" srcOrd="0" destOrd="0" presId="urn:microsoft.com/office/officeart/2008/layout/LinedList"/>
    <dgm:cxn modelId="{3FE7A3BA-A0E1-43F4-89D0-8C9F1133B1BB}" srcId="{76248A81-C47F-4796-B92A-1E9AD52DA87E}" destId="{476990AF-DFBF-4AC7-8C2E-5C2BD17580E2}" srcOrd="7" destOrd="0" parTransId="{3C92D275-8491-47A3-93E3-7A65AE74DB3E}" sibTransId="{59250B54-2E96-418B-822B-F933A2D07806}"/>
    <dgm:cxn modelId="{C7107EC2-3EEA-4BFD-8913-0AB5B7F54948}" type="presOf" srcId="{A8063BB7-470E-48FD-8664-744F1B71812F}" destId="{2059A619-B53A-4DF0-9AC8-DB149F6949E2}" srcOrd="0" destOrd="0" presId="urn:microsoft.com/office/officeart/2008/layout/LinedList"/>
    <dgm:cxn modelId="{52C72EC8-E5AF-4F01-BB54-BD4545A16983}" type="presOf" srcId="{D75E2227-0E7F-4BEF-90C6-900A27526707}" destId="{D51CB6D0-26E5-4581-8CD5-F4C7F9526C2F}" srcOrd="0" destOrd="0" presId="urn:microsoft.com/office/officeart/2008/layout/LinedList"/>
    <dgm:cxn modelId="{A61856D0-1ECB-43E4-AB8B-6308BF49C473}" type="presOf" srcId="{82FE63CC-8447-43BF-A866-F7A801E03F1B}" destId="{A7959BD8-C7C8-487D-92C5-1C39F5D0E264}" srcOrd="0" destOrd="0" presId="urn:microsoft.com/office/officeart/2008/layout/LinedList"/>
    <dgm:cxn modelId="{F82170DB-1DAE-484C-9A0B-658C593211BF}" type="presOf" srcId="{476990AF-DFBF-4AC7-8C2E-5C2BD17580E2}" destId="{24FFB21D-E9DA-4030-BC10-29073B10D2D6}" srcOrd="0" destOrd="0" presId="urn:microsoft.com/office/officeart/2008/layout/LinedList"/>
    <dgm:cxn modelId="{F0AB41E2-76E7-4848-91E1-B04EFC96755C}" srcId="{76248A81-C47F-4796-B92A-1E9AD52DA87E}" destId="{D75E2227-0E7F-4BEF-90C6-900A27526707}" srcOrd="4" destOrd="0" parTransId="{E057691E-B22E-4DBA-B57F-22A1D1CBCF4E}" sibTransId="{4A5BE067-02D7-46E5-91D1-1E7B5959F5C2}"/>
    <dgm:cxn modelId="{DD1C32E5-7CF3-4611-B4FE-79F8AD91679A}" type="presOf" srcId="{54F17EF8-537F-40FB-8005-D3B604AE05FB}" destId="{849B833A-E7F6-4304-A143-4B7F04218029}" srcOrd="0" destOrd="0" presId="urn:microsoft.com/office/officeart/2008/layout/LinedList"/>
    <dgm:cxn modelId="{A243E0EF-9CA8-454A-B477-B5B53F828A58}" srcId="{76248A81-C47F-4796-B92A-1E9AD52DA87E}" destId="{54F17EF8-537F-40FB-8005-D3B604AE05FB}" srcOrd="2" destOrd="0" parTransId="{387F34A6-DB5E-4300-9BA5-AEECF9881DB7}" sibTransId="{4376E85C-B4C4-4EE7-93A0-B94CD118F723}"/>
    <dgm:cxn modelId="{681FBD24-E495-48D5-872B-AD5CFCDAA074}" type="presParOf" srcId="{AB8EEA22-6D18-4A27-A4A9-423D3DD76EF7}" destId="{D713FE6C-43AF-4909-82DB-CED585C11183}" srcOrd="0" destOrd="0" presId="urn:microsoft.com/office/officeart/2008/layout/LinedList"/>
    <dgm:cxn modelId="{EA28BD4E-0F3A-4E2C-B219-3BAE193127BD}" type="presParOf" srcId="{AB8EEA22-6D18-4A27-A4A9-423D3DD76EF7}" destId="{02C54B0A-F568-4468-A37A-4459BEB8E6FB}" srcOrd="1" destOrd="0" presId="urn:microsoft.com/office/officeart/2008/layout/LinedList"/>
    <dgm:cxn modelId="{5AADE2E7-0F8C-488B-87D7-20719D459DAB}" type="presParOf" srcId="{02C54B0A-F568-4468-A37A-4459BEB8E6FB}" destId="{A29FA3BF-6292-41CC-B2DB-DEEB9239DDC3}" srcOrd="0" destOrd="0" presId="urn:microsoft.com/office/officeart/2008/layout/LinedList"/>
    <dgm:cxn modelId="{E2E079D6-3718-4506-9056-8786011BCDC4}" type="presParOf" srcId="{02C54B0A-F568-4468-A37A-4459BEB8E6FB}" destId="{FB892FB0-33E4-41CD-9CA2-60E33158A663}" srcOrd="1" destOrd="0" presId="urn:microsoft.com/office/officeart/2008/layout/LinedList"/>
    <dgm:cxn modelId="{2C81B125-B59F-42FD-9F2A-7BDF825FAE86}" type="presParOf" srcId="{AB8EEA22-6D18-4A27-A4A9-423D3DD76EF7}" destId="{680D831A-0DE9-419C-A40E-10AAAA700B07}" srcOrd="2" destOrd="0" presId="urn:microsoft.com/office/officeart/2008/layout/LinedList"/>
    <dgm:cxn modelId="{813B3943-4E48-48BD-BB2B-DA2622FA17CC}" type="presParOf" srcId="{AB8EEA22-6D18-4A27-A4A9-423D3DD76EF7}" destId="{EDA42CA0-A70F-4593-B516-9262DC057D2D}" srcOrd="3" destOrd="0" presId="urn:microsoft.com/office/officeart/2008/layout/LinedList"/>
    <dgm:cxn modelId="{42AE68E0-0516-4B19-9207-7F33D007C160}" type="presParOf" srcId="{EDA42CA0-A70F-4593-B516-9262DC057D2D}" destId="{C1512BA0-2D6B-4E25-98E7-9BF2C0E2F65B}" srcOrd="0" destOrd="0" presId="urn:microsoft.com/office/officeart/2008/layout/LinedList"/>
    <dgm:cxn modelId="{6EBF7330-132B-4A06-B106-D343E80DE0DC}" type="presParOf" srcId="{EDA42CA0-A70F-4593-B516-9262DC057D2D}" destId="{DB7C2058-8689-458F-8EB3-9A68CDDCE86C}" srcOrd="1" destOrd="0" presId="urn:microsoft.com/office/officeart/2008/layout/LinedList"/>
    <dgm:cxn modelId="{289CB9DC-CB08-45E0-8FAD-383501E53D38}" type="presParOf" srcId="{AB8EEA22-6D18-4A27-A4A9-423D3DD76EF7}" destId="{42723BF2-B47B-4FBF-84E4-BE4794B24961}" srcOrd="4" destOrd="0" presId="urn:microsoft.com/office/officeart/2008/layout/LinedList"/>
    <dgm:cxn modelId="{DA78A0A5-0727-4E09-9B59-BBBC6051247F}" type="presParOf" srcId="{AB8EEA22-6D18-4A27-A4A9-423D3DD76EF7}" destId="{DC1BBB63-95EA-47BB-8BE3-6EFC5A2EC82C}" srcOrd="5" destOrd="0" presId="urn:microsoft.com/office/officeart/2008/layout/LinedList"/>
    <dgm:cxn modelId="{6057CC7B-7341-410E-B87E-CDD33F7F6DAC}" type="presParOf" srcId="{DC1BBB63-95EA-47BB-8BE3-6EFC5A2EC82C}" destId="{849B833A-E7F6-4304-A143-4B7F04218029}" srcOrd="0" destOrd="0" presId="urn:microsoft.com/office/officeart/2008/layout/LinedList"/>
    <dgm:cxn modelId="{857F0CA5-DE83-4F86-B741-1FDD83C8D37D}" type="presParOf" srcId="{DC1BBB63-95EA-47BB-8BE3-6EFC5A2EC82C}" destId="{D74D82B3-FF10-45BB-A272-8DA93F94C5B5}" srcOrd="1" destOrd="0" presId="urn:microsoft.com/office/officeart/2008/layout/LinedList"/>
    <dgm:cxn modelId="{CECBC1E1-4008-4CFD-BFCA-FDC4AEEFD5F2}" type="presParOf" srcId="{AB8EEA22-6D18-4A27-A4A9-423D3DD76EF7}" destId="{B41F1DCC-9472-44F4-B400-6D4715518D1D}" srcOrd="6" destOrd="0" presId="urn:microsoft.com/office/officeart/2008/layout/LinedList"/>
    <dgm:cxn modelId="{23A24D17-00B7-4317-AFCC-A83AD2C5EB78}" type="presParOf" srcId="{AB8EEA22-6D18-4A27-A4A9-423D3DD76EF7}" destId="{BDC8AF0B-8C56-4106-AABD-6AD292D2D343}" srcOrd="7" destOrd="0" presId="urn:microsoft.com/office/officeart/2008/layout/LinedList"/>
    <dgm:cxn modelId="{4EC3D2D0-CB8D-4316-A666-C3809A453CD5}" type="presParOf" srcId="{BDC8AF0B-8C56-4106-AABD-6AD292D2D343}" destId="{2059A619-B53A-4DF0-9AC8-DB149F6949E2}" srcOrd="0" destOrd="0" presId="urn:microsoft.com/office/officeart/2008/layout/LinedList"/>
    <dgm:cxn modelId="{E5A22A5B-832D-47B8-8B7B-E5683D48308D}" type="presParOf" srcId="{BDC8AF0B-8C56-4106-AABD-6AD292D2D343}" destId="{39176081-C058-4390-A980-9C6E3EFC4CC1}" srcOrd="1" destOrd="0" presId="urn:microsoft.com/office/officeart/2008/layout/LinedList"/>
    <dgm:cxn modelId="{8069E5BE-9E47-45D8-AE1C-553AF03874D1}" type="presParOf" srcId="{AB8EEA22-6D18-4A27-A4A9-423D3DD76EF7}" destId="{C98E0B28-E07D-400D-A4E9-AAAA24DC5524}" srcOrd="8" destOrd="0" presId="urn:microsoft.com/office/officeart/2008/layout/LinedList"/>
    <dgm:cxn modelId="{F7CB3DCC-E61F-410F-A60E-0CCF810C5A94}" type="presParOf" srcId="{AB8EEA22-6D18-4A27-A4A9-423D3DD76EF7}" destId="{58471336-6100-4F84-BC9C-0E515F086DA4}" srcOrd="9" destOrd="0" presId="urn:microsoft.com/office/officeart/2008/layout/LinedList"/>
    <dgm:cxn modelId="{398ACD3A-84CE-4BE4-A92C-CF86B02C2D79}" type="presParOf" srcId="{58471336-6100-4F84-BC9C-0E515F086DA4}" destId="{D51CB6D0-26E5-4581-8CD5-F4C7F9526C2F}" srcOrd="0" destOrd="0" presId="urn:microsoft.com/office/officeart/2008/layout/LinedList"/>
    <dgm:cxn modelId="{5D2F2919-6053-4402-91A6-E5C53A54D489}" type="presParOf" srcId="{58471336-6100-4F84-BC9C-0E515F086DA4}" destId="{68888EF3-0814-44A4-BA28-A5CAFB48870A}" srcOrd="1" destOrd="0" presId="urn:microsoft.com/office/officeart/2008/layout/LinedList"/>
    <dgm:cxn modelId="{A5803361-C062-479B-8FFB-5E99B2E6A8DE}" type="presParOf" srcId="{AB8EEA22-6D18-4A27-A4A9-423D3DD76EF7}" destId="{A85A1FCA-FDED-4C65-B2AE-52C59CA3D631}" srcOrd="10" destOrd="0" presId="urn:microsoft.com/office/officeart/2008/layout/LinedList"/>
    <dgm:cxn modelId="{E8F0D600-6428-4CC7-A4F6-26CB186E96A7}" type="presParOf" srcId="{AB8EEA22-6D18-4A27-A4A9-423D3DD76EF7}" destId="{3D171C9F-648C-4D5D-8D3E-F2704EBD7927}" srcOrd="11" destOrd="0" presId="urn:microsoft.com/office/officeart/2008/layout/LinedList"/>
    <dgm:cxn modelId="{020A1BA5-6061-4CB3-9317-2BB667604162}" type="presParOf" srcId="{3D171C9F-648C-4D5D-8D3E-F2704EBD7927}" destId="{1DE23BED-6F9E-4D2A-87FB-59F96AFA97BB}" srcOrd="0" destOrd="0" presId="urn:microsoft.com/office/officeart/2008/layout/LinedList"/>
    <dgm:cxn modelId="{9C3E15EB-5BAF-48D6-AEB2-0F43FEE4A2D0}" type="presParOf" srcId="{3D171C9F-648C-4D5D-8D3E-F2704EBD7927}" destId="{6469DFA6-9B79-40F4-95C2-B750E40A7411}" srcOrd="1" destOrd="0" presId="urn:microsoft.com/office/officeart/2008/layout/LinedList"/>
    <dgm:cxn modelId="{F977CBCF-65DD-4230-AC0B-CA9C113FAD34}" type="presParOf" srcId="{AB8EEA22-6D18-4A27-A4A9-423D3DD76EF7}" destId="{BFF00FA6-07AD-41A8-B681-2350C9254825}" srcOrd="12" destOrd="0" presId="urn:microsoft.com/office/officeart/2008/layout/LinedList"/>
    <dgm:cxn modelId="{CFDEB2B0-B42F-43C7-93BA-C910C3488DD4}" type="presParOf" srcId="{AB8EEA22-6D18-4A27-A4A9-423D3DD76EF7}" destId="{E3853B3A-52AE-4F54-BED0-4EAC5C4ABA3C}" srcOrd="13" destOrd="0" presId="urn:microsoft.com/office/officeart/2008/layout/LinedList"/>
    <dgm:cxn modelId="{A29D200B-6094-4269-B409-4ACFFBBD00B1}" type="presParOf" srcId="{E3853B3A-52AE-4F54-BED0-4EAC5C4ABA3C}" destId="{A7959BD8-C7C8-487D-92C5-1C39F5D0E264}" srcOrd="0" destOrd="0" presId="urn:microsoft.com/office/officeart/2008/layout/LinedList"/>
    <dgm:cxn modelId="{5D31D3B6-85C0-4226-A7BB-F02E84C21BAF}" type="presParOf" srcId="{E3853B3A-52AE-4F54-BED0-4EAC5C4ABA3C}" destId="{D0AD4C55-0A5A-44C5-B414-72461FE69718}" srcOrd="1" destOrd="0" presId="urn:microsoft.com/office/officeart/2008/layout/LinedList"/>
    <dgm:cxn modelId="{8EF1AE15-69C2-4ECF-856A-DAC7B0102415}" type="presParOf" srcId="{AB8EEA22-6D18-4A27-A4A9-423D3DD76EF7}" destId="{F29BE96D-DC93-4877-A7AC-205128C80F05}" srcOrd="14" destOrd="0" presId="urn:microsoft.com/office/officeart/2008/layout/LinedList"/>
    <dgm:cxn modelId="{3CCEEB5C-A895-4D0B-A195-7FC92ACB5BA9}" type="presParOf" srcId="{AB8EEA22-6D18-4A27-A4A9-423D3DD76EF7}" destId="{A94F7D68-C0FE-406A-BA31-68B6BAA97970}" srcOrd="15" destOrd="0" presId="urn:microsoft.com/office/officeart/2008/layout/LinedList"/>
    <dgm:cxn modelId="{A0132E54-10E7-4AE2-9412-46AFC75FEA7C}" type="presParOf" srcId="{A94F7D68-C0FE-406A-BA31-68B6BAA97970}" destId="{24FFB21D-E9DA-4030-BC10-29073B10D2D6}" srcOrd="0" destOrd="0" presId="urn:microsoft.com/office/officeart/2008/layout/LinedList"/>
    <dgm:cxn modelId="{B82EDA70-2800-4552-BFD0-7DD338B71201}" type="presParOf" srcId="{A94F7D68-C0FE-406A-BA31-68B6BAA97970}" destId="{4A9B9627-D968-4909-8FFC-A2F13FFE0E0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6248A81-C47F-4796-B92A-1E9AD52DA87E}" type="doc">
      <dgm:prSet loTypeId="urn:microsoft.com/office/officeart/2008/layout/LinedList" loCatId="list" qsTypeId="urn:microsoft.com/office/officeart/2005/8/quickstyle/simple1" qsCatId="simple" csTypeId="urn:microsoft.com/office/officeart/2005/8/colors/accent4_2" csCatId="accent4" phldr="1"/>
      <dgm:spPr/>
      <dgm:t>
        <a:bodyPr/>
        <a:lstStyle/>
        <a:p>
          <a:endParaRPr lang="en-US"/>
        </a:p>
      </dgm:t>
    </dgm:pt>
    <dgm:pt modelId="{81BC4A05-9E84-4386-AF59-9864A9587673}">
      <dgm:prSet custT="1"/>
      <dgm:spPr/>
      <dgm:t>
        <a:bodyPr anchor="ctr"/>
        <a:lstStyle/>
        <a:p>
          <a:r>
            <a:rPr kumimoji="0" lang="en-US" altLang="en-US" sz="1100" b="1" i="0" u="none" strike="noStrike" cap="none" normalizeH="0" baseline="0" dirty="0">
              <a:ln>
                <a:noFill/>
              </a:ln>
              <a:effectLst/>
            </a:rPr>
            <a:t>Ultimately concerned with balancing an intellectually open and reflective faith community with structure and practices that provide external stability for those seeking to develop and grow</a:t>
          </a:r>
          <a:endParaRPr kumimoji="0" lang="en-US" altLang="en-US" sz="1100" b="0" i="0" u="none" strike="noStrike" cap="none" normalizeH="0" baseline="0" dirty="0">
            <a:ln>
              <a:noFill/>
            </a:ln>
            <a:effectLst/>
          </a:endParaRPr>
        </a:p>
      </dgm:t>
    </dgm:pt>
    <dgm:pt modelId="{BFECE8FE-E59F-42AD-B12D-7B6E53D9FB73}" type="parTrans" cxnId="{60115DC0-750F-4A1A-B0D6-C6758BD4E9C6}">
      <dgm:prSet/>
      <dgm:spPr/>
      <dgm:t>
        <a:bodyPr/>
        <a:lstStyle/>
        <a:p>
          <a:endParaRPr lang="en-US" sz="1100"/>
        </a:p>
      </dgm:t>
    </dgm:pt>
    <dgm:pt modelId="{204D9361-1B3E-4537-913E-F2D196F087A9}" type="sibTrans" cxnId="{60115DC0-750F-4A1A-B0D6-C6758BD4E9C6}">
      <dgm:prSet/>
      <dgm:spPr/>
      <dgm:t>
        <a:bodyPr/>
        <a:lstStyle/>
        <a:p>
          <a:endParaRPr lang="en-US" sz="1100"/>
        </a:p>
      </dgm:t>
    </dgm:pt>
    <dgm:pt modelId="{6D46756D-6BA7-40B8-A33C-116D1E02700E}">
      <dgm:prSet custT="1"/>
      <dgm:spPr/>
      <dgm:t>
        <a:bodyPr anchor="ctr"/>
        <a:lstStyle/>
        <a:p>
          <a:r>
            <a:rPr kumimoji="0" lang="en-US" altLang="en-US" sz="1100" b="1" i="0" u="none" strike="noStrike" cap="none" normalizeH="0" baseline="0" dirty="0">
              <a:ln>
                <a:noFill/>
              </a:ln>
              <a:effectLst/>
            </a:rPr>
            <a:t>At their best, this is accomplished through openness to those with different theological perspectives and spiritual practices</a:t>
          </a:r>
          <a:endParaRPr kumimoji="0" lang="en-US" altLang="en-US" sz="1100" b="0" i="0" u="none" strike="noStrike" cap="none" normalizeH="0" baseline="0" dirty="0">
            <a:ln>
              <a:noFill/>
            </a:ln>
            <a:effectLst/>
          </a:endParaRPr>
        </a:p>
      </dgm:t>
    </dgm:pt>
    <dgm:pt modelId="{7CC1D1B6-DB1F-40EA-A6A9-F199C27F2185}" type="parTrans" cxnId="{3CBE2D88-6BBF-46EC-968B-32DA9EA72EF2}">
      <dgm:prSet/>
      <dgm:spPr/>
      <dgm:t>
        <a:bodyPr/>
        <a:lstStyle/>
        <a:p>
          <a:endParaRPr lang="en-US" sz="1100"/>
        </a:p>
      </dgm:t>
    </dgm:pt>
    <dgm:pt modelId="{8E26D4A6-7EB2-4358-A621-F9B1335E8864}" type="sibTrans" cxnId="{3CBE2D88-6BBF-46EC-968B-32DA9EA72EF2}">
      <dgm:prSet/>
      <dgm:spPr/>
      <dgm:t>
        <a:bodyPr/>
        <a:lstStyle/>
        <a:p>
          <a:endParaRPr lang="en-US" sz="1100"/>
        </a:p>
      </dgm:t>
    </dgm:pt>
    <dgm:pt modelId="{3D5FE4A7-A141-43A2-B3F5-EA616010BF01}">
      <dgm:prSet custT="1"/>
      <dgm:spPr/>
      <dgm:t>
        <a:bodyPr anchor="ctr"/>
        <a:lstStyle/>
        <a:p>
          <a:r>
            <a:rPr kumimoji="0" lang="en-US" altLang="en-US" sz="1100" b="1" i="0" u="none" strike="noStrike" cap="none" normalizeH="0" baseline="0" dirty="0">
              <a:ln>
                <a:noFill/>
              </a:ln>
              <a:effectLst/>
            </a:rPr>
            <a:t>Tend to be less demanding of a particular understanding of faith, but clearer about the benefits of a particular liturgical tradition</a:t>
          </a:r>
          <a:endParaRPr kumimoji="0" lang="en-US" altLang="en-US" sz="1100" b="0" i="0" u="none" strike="noStrike" cap="none" normalizeH="0" baseline="0" dirty="0">
            <a:ln>
              <a:noFill/>
            </a:ln>
            <a:effectLst/>
          </a:endParaRPr>
        </a:p>
      </dgm:t>
    </dgm:pt>
    <dgm:pt modelId="{42DFFA10-6D2F-43CE-B825-2E204C069778}" type="parTrans" cxnId="{3911E85A-4195-4B27-BCDB-268B4500AAF0}">
      <dgm:prSet/>
      <dgm:spPr/>
      <dgm:t>
        <a:bodyPr/>
        <a:lstStyle/>
        <a:p>
          <a:endParaRPr lang="en-US" sz="1100"/>
        </a:p>
      </dgm:t>
    </dgm:pt>
    <dgm:pt modelId="{E3F785EE-3389-4E71-8A38-524FFA0AD587}" type="sibTrans" cxnId="{3911E85A-4195-4B27-BCDB-268B4500AAF0}">
      <dgm:prSet/>
      <dgm:spPr/>
      <dgm:t>
        <a:bodyPr/>
        <a:lstStyle/>
        <a:p>
          <a:endParaRPr lang="en-US" sz="1100"/>
        </a:p>
      </dgm:t>
    </dgm:pt>
    <dgm:pt modelId="{CF1FFF87-8A2C-49CB-8EAE-D805F1432893}">
      <dgm:prSet custT="1"/>
      <dgm:spPr/>
      <dgm:t>
        <a:bodyPr anchor="ctr"/>
        <a:lstStyle/>
        <a:p>
          <a:r>
            <a:rPr kumimoji="0" lang="en-US" altLang="en-US" sz="1100" b="1" i="0" u="none" strike="noStrike" cap="none" normalizeH="0" baseline="0" dirty="0">
              <a:ln>
                <a:noFill/>
              </a:ln>
              <a:effectLst/>
            </a:rPr>
            <a:t>When the community is warm and hospitable, it has the potential to be a haven for those in need of healing or recovery</a:t>
          </a:r>
          <a:endParaRPr kumimoji="0" lang="en-US" altLang="en-US" sz="1100" b="0" i="0" u="none" strike="noStrike" cap="none" normalizeH="0" baseline="0" dirty="0">
            <a:ln>
              <a:noFill/>
            </a:ln>
            <a:effectLst/>
          </a:endParaRPr>
        </a:p>
      </dgm:t>
    </dgm:pt>
    <dgm:pt modelId="{E6DF7E09-6A5E-4D76-8893-8748149CC687}" type="parTrans" cxnId="{07BF0148-5906-49FD-923C-30F1A8786198}">
      <dgm:prSet/>
      <dgm:spPr/>
      <dgm:t>
        <a:bodyPr/>
        <a:lstStyle/>
        <a:p>
          <a:endParaRPr lang="en-US" sz="1100"/>
        </a:p>
      </dgm:t>
    </dgm:pt>
    <dgm:pt modelId="{73A44FE3-856A-4B61-9D89-D3E78A1AF8C7}" type="sibTrans" cxnId="{07BF0148-5906-49FD-923C-30F1A8786198}">
      <dgm:prSet/>
      <dgm:spPr/>
      <dgm:t>
        <a:bodyPr/>
        <a:lstStyle/>
        <a:p>
          <a:endParaRPr lang="en-US" sz="1100"/>
        </a:p>
      </dgm:t>
    </dgm:pt>
    <dgm:pt modelId="{2124F8A4-03EC-4B43-B477-3F25FF7F5F44}">
      <dgm:prSet custT="1"/>
      <dgm:spPr/>
      <dgm:t>
        <a:bodyPr/>
        <a:lstStyle/>
        <a:p>
          <a:r>
            <a:rPr kumimoji="0" lang="en-US" altLang="en-US" sz="1100" b="1" i="0" u="none" strike="noStrike" cap="none" normalizeH="0" baseline="0" dirty="0">
              <a:ln>
                <a:noFill/>
              </a:ln>
              <a:effectLst/>
            </a:rPr>
            <a:t>In a compassionate response to suffering, may focus on ministries of healing and develop counseling centers, food pantries, homeless shelters, spiritual direction, support groups, and recovery services-often engaged in the front-line work of these ministries</a:t>
          </a:r>
          <a:endParaRPr kumimoji="0" lang="en-US" altLang="en-US" sz="1100" b="0" i="0" u="none" strike="noStrike" cap="none" normalizeH="0" baseline="0" dirty="0">
            <a:ln>
              <a:noFill/>
            </a:ln>
            <a:effectLst/>
          </a:endParaRPr>
        </a:p>
      </dgm:t>
    </dgm:pt>
    <dgm:pt modelId="{F2F63158-868E-498E-88DC-A01634F025B7}" type="parTrans" cxnId="{4FE165A2-FD02-4B10-A8B9-6A8EB69863F6}">
      <dgm:prSet/>
      <dgm:spPr/>
      <dgm:t>
        <a:bodyPr/>
        <a:lstStyle/>
        <a:p>
          <a:endParaRPr lang="en-US" sz="1100"/>
        </a:p>
      </dgm:t>
    </dgm:pt>
    <dgm:pt modelId="{7378D43F-8FF0-459E-A799-37F599F45F31}" type="sibTrans" cxnId="{4FE165A2-FD02-4B10-A8B9-6A8EB69863F6}">
      <dgm:prSet/>
      <dgm:spPr/>
      <dgm:t>
        <a:bodyPr/>
        <a:lstStyle/>
        <a:p>
          <a:endParaRPr lang="en-US" sz="1100"/>
        </a:p>
      </dgm:t>
    </dgm:pt>
    <dgm:pt modelId="{FF17D7EC-E4F1-4748-9468-B979541AF45B}">
      <dgm:prSet custT="1"/>
      <dgm:spPr/>
      <dgm:t>
        <a:bodyPr anchor="t"/>
        <a:lstStyle/>
        <a:p>
          <a:r>
            <a:rPr kumimoji="0" lang="en-US" altLang="en-US" sz="1100" b="1" i="0" u="none" strike="noStrike" cap="none" normalizeH="0" baseline="0" dirty="0">
              <a:ln>
                <a:noFill/>
              </a:ln>
              <a:effectLst/>
            </a:rPr>
            <a:t>Must balance the admirable tendency to accept people where they are with an adequate level of accountability that is also essential to wholeness and practice of core values</a:t>
          </a:r>
          <a:endParaRPr kumimoji="0" lang="en-US" altLang="en-US" sz="1100" b="0" i="0" u="none" strike="noStrike" cap="none" normalizeH="0" baseline="0" dirty="0">
            <a:ln>
              <a:noFill/>
            </a:ln>
            <a:effectLst/>
          </a:endParaRPr>
        </a:p>
      </dgm:t>
    </dgm:pt>
    <dgm:pt modelId="{29574CDA-FB70-4EE7-BCB2-ECDCD288475C}" type="parTrans" cxnId="{4194C411-F99A-4853-B43A-92F3AC48FD78}">
      <dgm:prSet/>
      <dgm:spPr/>
      <dgm:t>
        <a:bodyPr/>
        <a:lstStyle/>
        <a:p>
          <a:endParaRPr lang="en-US" sz="1100"/>
        </a:p>
      </dgm:t>
    </dgm:pt>
    <dgm:pt modelId="{90F9C11A-317C-4711-89FA-A371F73764AA}" type="sibTrans" cxnId="{4194C411-F99A-4853-B43A-92F3AC48FD78}">
      <dgm:prSet/>
      <dgm:spPr/>
      <dgm:t>
        <a:bodyPr/>
        <a:lstStyle/>
        <a:p>
          <a:endParaRPr lang="en-US" sz="1100"/>
        </a:p>
      </dgm:t>
    </dgm:pt>
    <dgm:pt modelId="{171D2124-D98A-432D-86AC-050D78461BD0}">
      <dgm:prSet custT="1"/>
      <dgm:spPr/>
      <dgm:t>
        <a:bodyPr anchor="ctr"/>
        <a:lstStyle/>
        <a:p>
          <a:r>
            <a:rPr kumimoji="0" lang="en-US" altLang="en-US" sz="1100" b="1" i="0" u="none" strike="noStrike" cap="none" normalizeH="0" baseline="0" dirty="0">
              <a:ln>
                <a:noFill/>
              </a:ln>
              <a:effectLst/>
            </a:rPr>
            <a:t>There is often an emphasis on the power of the Gospel to transform, not simply comfort</a:t>
          </a:r>
          <a:endParaRPr kumimoji="0" lang="en-US" altLang="en-US" sz="1100" b="0" i="0" u="none" strike="noStrike" cap="none" normalizeH="0" baseline="0" dirty="0">
            <a:ln>
              <a:noFill/>
            </a:ln>
            <a:effectLst/>
          </a:endParaRPr>
        </a:p>
      </dgm:t>
    </dgm:pt>
    <dgm:pt modelId="{7EB86619-C008-472D-A5A1-F7107380DA16}" type="parTrans" cxnId="{961EB12C-1C53-456A-9678-AA97EBED4777}">
      <dgm:prSet/>
      <dgm:spPr/>
      <dgm:t>
        <a:bodyPr/>
        <a:lstStyle/>
        <a:p>
          <a:endParaRPr lang="en-US" sz="1100"/>
        </a:p>
      </dgm:t>
    </dgm:pt>
    <dgm:pt modelId="{16DCF8DA-02D9-4BF2-8214-6811505D4F3C}" type="sibTrans" cxnId="{961EB12C-1C53-456A-9678-AA97EBED4777}">
      <dgm:prSet/>
      <dgm:spPr/>
      <dgm:t>
        <a:bodyPr/>
        <a:lstStyle/>
        <a:p>
          <a:endParaRPr lang="en-US" sz="1100"/>
        </a:p>
      </dgm:t>
    </dgm:pt>
    <dgm:pt modelId="{0C27C8B3-9531-4955-BA5C-2FD65975446D}">
      <dgm:prSet custT="1"/>
      <dgm:spPr/>
      <dgm:t>
        <a:bodyPr anchor="ctr"/>
        <a:lstStyle/>
        <a:p>
          <a:r>
            <a:rPr kumimoji="0" lang="en-US" altLang="en-US" sz="1100" b="1" i="0" u="none" strike="noStrike" cap="none" normalizeH="0" baseline="0" dirty="0">
              <a:ln>
                <a:noFill/>
              </a:ln>
              <a:effectLst/>
            </a:rPr>
            <a:t>May need to overcome the  temptation to overcommit to meeting the needs of others which often results in burnout </a:t>
          </a:r>
          <a:endParaRPr kumimoji="0" lang="en-US" altLang="en-US" sz="1100" b="0" i="0" u="none" strike="noStrike" cap="none" normalizeH="0" baseline="0" dirty="0">
            <a:ln>
              <a:noFill/>
            </a:ln>
            <a:effectLst/>
          </a:endParaRPr>
        </a:p>
      </dgm:t>
    </dgm:pt>
    <dgm:pt modelId="{12187092-39FF-4DA0-AD6C-80199FA77559}" type="parTrans" cxnId="{23382611-20F5-457E-98C9-71BE0CC65768}">
      <dgm:prSet/>
      <dgm:spPr/>
      <dgm:t>
        <a:bodyPr/>
        <a:lstStyle/>
        <a:p>
          <a:endParaRPr lang="en-US" sz="1100"/>
        </a:p>
      </dgm:t>
    </dgm:pt>
    <dgm:pt modelId="{EE998DC9-BD18-42B3-9150-447100211670}" type="sibTrans" cxnId="{23382611-20F5-457E-98C9-71BE0CC65768}">
      <dgm:prSet/>
      <dgm:spPr/>
      <dgm:t>
        <a:bodyPr/>
        <a:lstStyle/>
        <a:p>
          <a:endParaRPr lang="en-US" sz="1100"/>
        </a:p>
      </dgm:t>
    </dgm:pt>
    <dgm:pt modelId="{B8AA0934-9DB6-445E-ACC7-C9D1EBCCA480}">
      <dgm:prSet custT="1"/>
      <dgm:spPr/>
      <dgm:t>
        <a:bodyPr anchor="ctr"/>
        <a:lstStyle/>
        <a:p>
          <a:r>
            <a:rPr kumimoji="0" lang="en-US" altLang="en-US" sz="1100" b="1" i="0" u="none" strike="noStrike" cap="none" normalizeH="0" baseline="0" dirty="0">
              <a:ln>
                <a:noFill/>
              </a:ln>
              <a:effectLst/>
            </a:rPr>
            <a:t>Missional focus prevents work from devolving into just going through the motions of set activities and loss of a sense of deeper meaning</a:t>
          </a:r>
        </a:p>
      </dgm:t>
    </dgm:pt>
    <dgm:pt modelId="{599182F3-3987-4658-8A8A-AAEF2BF1C2FB}" type="parTrans" cxnId="{715A22FB-4501-484E-B155-ECBC1997B015}">
      <dgm:prSet/>
      <dgm:spPr/>
      <dgm:t>
        <a:bodyPr/>
        <a:lstStyle/>
        <a:p>
          <a:endParaRPr lang="en-US" sz="1100"/>
        </a:p>
      </dgm:t>
    </dgm:pt>
    <dgm:pt modelId="{811F9688-C889-40D2-8632-642A5E45519F}" type="sibTrans" cxnId="{715A22FB-4501-484E-B155-ECBC1997B015}">
      <dgm:prSet/>
      <dgm:spPr/>
      <dgm:t>
        <a:bodyPr/>
        <a:lstStyle/>
        <a:p>
          <a:endParaRPr lang="en-US" sz="1100"/>
        </a:p>
      </dgm:t>
    </dgm:pt>
    <dgm:pt modelId="{0DDAE7BD-F7D5-4E3B-B019-AEB9DEF06753}">
      <dgm:prSet custT="1"/>
      <dgm:spPr/>
      <dgm:t>
        <a:bodyPr anchor="ctr"/>
        <a:lstStyle/>
        <a:p>
          <a:r>
            <a:rPr lang="en-US" altLang="en-US" sz="1100" b="1" dirty="0"/>
            <a:t>A</a:t>
          </a:r>
          <a:r>
            <a:rPr kumimoji="0" lang="en-US" altLang="en-US" sz="1100" b="1" i="0" u="none" strike="noStrike" cap="none" normalizeH="0" baseline="0" dirty="0">
              <a:ln>
                <a:noFill/>
              </a:ln>
              <a:effectLst/>
            </a:rPr>
            <a:t>void a cycle of well-intentioned activity where freedom of thought or individual pain becomes an excuse for mediocrity.  Focus on excellence!</a:t>
          </a:r>
          <a:endParaRPr kumimoji="0" lang="en-US" altLang="en-US" sz="1100" b="0" i="0" u="none" strike="noStrike" cap="none" normalizeH="0" baseline="0" dirty="0">
            <a:ln>
              <a:noFill/>
            </a:ln>
            <a:effectLst/>
          </a:endParaRPr>
        </a:p>
      </dgm:t>
    </dgm:pt>
    <dgm:pt modelId="{A575A6C6-D394-4549-B7A9-A1EC0C549DB3}" type="parTrans" cxnId="{4E011307-3254-4FE7-B05D-12FC1AF72742}">
      <dgm:prSet/>
      <dgm:spPr/>
      <dgm:t>
        <a:bodyPr/>
        <a:lstStyle/>
        <a:p>
          <a:endParaRPr lang="en-US" sz="1100"/>
        </a:p>
      </dgm:t>
    </dgm:pt>
    <dgm:pt modelId="{D3E91842-BB84-4CB0-A533-1FB9AA332190}" type="sibTrans" cxnId="{4E011307-3254-4FE7-B05D-12FC1AF72742}">
      <dgm:prSet/>
      <dgm:spPr/>
      <dgm:t>
        <a:bodyPr/>
        <a:lstStyle/>
        <a:p>
          <a:endParaRPr lang="en-US" sz="1100"/>
        </a:p>
      </dgm:t>
    </dgm:pt>
    <dgm:pt modelId="{265A42FF-4B74-4E31-A2C2-AE2911E53071}" type="pres">
      <dgm:prSet presAssocID="{76248A81-C47F-4796-B92A-1E9AD52DA87E}" presName="vert0" presStyleCnt="0">
        <dgm:presLayoutVars>
          <dgm:dir/>
          <dgm:animOne val="branch"/>
          <dgm:animLvl val="lvl"/>
        </dgm:presLayoutVars>
      </dgm:prSet>
      <dgm:spPr/>
    </dgm:pt>
    <dgm:pt modelId="{C7BCCA21-C762-42A5-8F05-846B59B39F4E}" type="pres">
      <dgm:prSet presAssocID="{81BC4A05-9E84-4386-AF59-9864A9587673}" presName="thickLine" presStyleLbl="alignNode1" presStyleIdx="0" presStyleCnt="10"/>
      <dgm:spPr/>
    </dgm:pt>
    <dgm:pt modelId="{FD3564A9-1BF3-4D5B-ABF4-0772426C4B72}" type="pres">
      <dgm:prSet presAssocID="{81BC4A05-9E84-4386-AF59-9864A9587673}" presName="horz1" presStyleCnt="0"/>
      <dgm:spPr/>
    </dgm:pt>
    <dgm:pt modelId="{5B0CEDE2-96F7-43B4-856E-AE00A61D317D}" type="pres">
      <dgm:prSet presAssocID="{81BC4A05-9E84-4386-AF59-9864A9587673}" presName="tx1" presStyleLbl="revTx" presStyleIdx="0" presStyleCnt="10"/>
      <dgm:spPr/>
    </dgm:pt>
    <dgm:pt modelId="{958E1406-48D9-4D6C-B30D-22E8F8961AF3}" type="pres">
      <dgm:prSet presAssocID="{81BC4A05-9E84-4386-AF59-9864A9587673}" presName="vert1" presStyleCnt="0"/>
      <dgm:spPr/>
    </dgm:pt>
    <dgm:pt modelId="{15CE5739-5FFB-4BFF-91DD-75710863CCD1}" type="pres">
      <dgm:prSet presAssocID="{6D46756D-6BA7-40B8-A33C-116D1E02700E}" presName="thickLine" presStyleLbl="alignNode1" presStyleIdx="1" presStyleCnt="10"/>
      <dgm:spPr/>
    </dgm:pt>
    <dgm:pt modelId="{6879A132-8863-42F0-90D1-5F0D30CD5706}" type="pres">
      <dgm:prSet presAssocID="{6D46756D-6BA7-40B8-A33C-116D1E02700E}" presName="horz1" presStyleCnt="0"/>
      <dgm:spPr/>
    </dgm:pt>
    <dgm:pt modelId="{AE5DBCC1-43E5-4721-8D68-DAD3B4304553}" type="pres">
      <dgm:prSet presAssocID="{6D46756D-6BA7-40B8-A33C-116D1E02700E}" presName="tx1" presStyleLbl="revTx" presStyleIdx="1" presStyleCnt="10"/>
      <dgm:spPr/>
    </dgm:pt>
    <dgm:pt modelId="{4B8856AD-91FC-47EB-893E-7E498834A720}" type="pres">
      <dgm:prSet presAssocID="{6D46756D-6BA7-40B8-A33C-116D1E02700E}" presName="vert1" presStyleCnt="0"/>
      <dgm:spPr/>
    </dgm:pt>
    <dgm:pt modelId="{D2F34C68-748E-45D0-8714-F3BFEDC11ED3}" type="pres">
      <dgm:prSet presAssocID="{3D5FE4A7-A141-43A2-B3F5-EA616010BF01}" presName="thickLine" presStyleLbl="alignNode1" presStyleIdx="2" presStyleCnt="10"/>
      <dgm:spPr/>
    </dgm:pt>
    <dgm:pt modelId="{C16E8B7A-B0DD-4B7C-BFE6-02B94C68716E}" type="pres">
      <dgm:prSet presAssocID="{3D5FE4A7-A141-43A2-B3F5-EA616010BF01}" presName="horz1" presStyleCnt="0"/>
      <dgm:spPr/>
    </dgm:pt>
    <dgm:pt modelId="{E5D11A3F-B96A-43E7-A679-4E7885137C90}" type="pres">
      <dgm:prSet presAssocID="{3D5FE4A7-A141-43A2-B3F5-EA616010BF01}" presName="tx1" presStyleLbl="revTx" presStyleIdx="2" presStyleCnt="10"/>
      <dgm:spPr/>
    </dgm:pt>
    <dgm:pt modelId="{EFE32FAD-7CEA-4AE1-9307-32FD8359A664}" type="pres">
      <dgm:prSet presAssocID="{3D5FE4A7-A141-43A2-B3F5-EA616010BF01}" presName="vert1" presStyleCnt="0"/>
      <dgm:spPr/>
    </dgm:pt>
    <dgm:pt modelId="{35D9E162-43B8-4D2A-927A-1A3F2723BD33}" type="pres">
      <dgm:prSet presAssocID="{CF1FFF87-8A2C-49CB-8EAE-D805F1432893}" presName="thickLine" presStyleLbl="alignNode1" presStyleIdx="3" presStyleCnt="10"/>
      <dgm:spPr/>
    </dgm:pt>
    <dgm:pt modelId="{B9848433-FB15-4349-8507-1D17DBEBACD5}" type="pres">
      <dgm:prSet presAssocID="{CF1FFF87-8A2C-49CB-8EAE-D805F1432893}" presName="horz1" presStyleCnt="0"/>
      <dgm:spPr/>
    </dgm:pt>
    <dgm:pt modelId="{9330A478-75AB-4917-BF89-CE44CBAC60E5}" type="pres">
      <dgm:prSet presAssocID="{CF1FFF87-8A2C-49CB-8EAE-D805F1432893}" presName="tx1" presStyleLbl="revTx" presStyleIdx="3" presStyleCnt="10"/>
      <dgm:spPr/>
    </dgm:pt>
    <dgm:pt modelId="{1F8C8041-2F93-4261-896E-BA0BE34BE970}" type="pres">
      <dgm:prSet presAssocID="{CF1FFF87-8A2C-49CB-8EAE-D805F1432893}" presName="vert1" presStyleCnt="0"/>
      <dgm:spPr/>
    </dgm:pt>
    <dgm:pt modelId="{C1A6D6A4-8EEE-424F-9090-7E9E36E24324}" type="pres">
      <dgm:prSet presAssocID="{2124F8A4-03EC-4B43-B477-3F25FF7F5F44}" presName="thickLine" presStyleLbl="alignNode1" presStyleIdx="4" presStyleCnt="10"/>
      <dgm:spPr/>
    </dgm:pt>
    <dgm:pt modelId="{F523A84D-5CD2-44C4-AE1B-381587BE45AE}" type="pres">
      <dgm:prSet presAssocID="{2124F8A4-03EC-4B43-B477-3F25FF7F5F44}" presName="horz1" presStyleCnt="0"/>
      <dgm:spPr/>
    </dgm:pt>
    <dgm:pt modelId="{40F349F1-5095-4AF3-B2B1-AC0547942640}" type="pres">
      <dgm:prSet presAssocID="{2124F8A4-03EC-4B43-B477-3F25FF7F5F44}" presName="tx1" presStyleLbl="revTx" presStyleIdx="4" presStyleCnt="10" custScaleY="108466"/>
      <dgm:spPr/>
    </dgm:pt>
    <dgm:pt modelId="{7714BC69-C88A-4F9A-8854-71E481CE82A5}" type="pres">
      <dgm:prSet presAssocID="{2124F8A4-03EC-4B43-B477-3F25FF7F5F44}" presName="vert1" presStyleCnt="0"/>
      <dgm:spPr/>
    </dgm:pt>
    <dgm:pt modelId="{67EE20BC-37D8-48B2-A1BC-8AF7BD32385F}" type="pres">
      <dgm:prSet presAssocID="{FF17D7EC-E4F1-4748-9468-B979541AF45B}" presName="thickLine" presStyleLbl="alignNode1" presStyleIdx="5" presStyleCnt="10" custLinFactNeighborY="7735"/>
      <dgm:spPr/>
    </dgm:pt>
    <dgm:pt modelId="{2C4EE5F0-84E6-4510-BF35-CC656E32B411}" type="pres">
      <dgm:prSet presAssocID="{FF17D7EC-E4F1-4748-9468-B979541AF45B}" presName="horz1" presStyleCnt="0"/>
      <dgm:spPr/>
    </dgm:pt>
    <dgm:pt modelId="{9AC99004-87D7-4946-B553-5D739E9085B5}" type="pres">
      <dgm:prSet presAssocID="{FF17D7EC-E4F1-4748-9468-B979541AF45B}" presName="tx1" presStyleLbl="revTx" presStyleIdx="5" presStyleCnt="10" custScaleY="143840" custLinFactNeighborX="120" custLinFactNeighborY="25247"/>
      <dgm:spPr/>
    </dgm:pt>
    <dgm:pt modelId="{40DEB908-6B9D-437F-9EF1-07990233F468}" type="pres">
      <dgm:prSet presAssocID="{FF17D7EC-E4F1-4748-9468-B979541AF45B}" presName="vert1" presStyleCnt="0"/>
      <dgm:spPr/>
    </dgm:pt>
    <dgm:pt modelId="{2DEF1191-CD72-4AF6-917D-580F66331C9A}" type="pres">
      <dgm:prSet presAssocID="{171D2124-D98A-432D-86AC-050D78461BD0}" presName="thickLine" presStyleLbl="alignNode1" presStyleIdx="6" presStyleCnt="10"/>
      <dgm:spPr/>
    </dgm:pt>
    <dgm:pt modelId="{AA46BE13-6841-452F-8AA4-21798C65D7CD}" type="pres">
      <dgm:prSet presAssocID="{171D2124-D98A-432D-86AC-050D78461BD0}" presName="horz1" presStyleCnt="0"/>
      <dgm:spPr/>
    </dgm:pt>
    <dgm:pt modelId="{214B607E-1AAC-4C96-BB62-5923D882D00A}" type="pres">
      <dgm:prSet presAssocID="{171D2124-D98A-432D-86AC-050D78461BD0}" presName="tx1" presStyleLbl="revTx" presStyleIdx="6" presStyleCnt="10"/>
      <dgm:spPr/>
    </dgm:pt>
    <dgm:pt modelId="{2BF62FDE-9FB5-4A4E-AB8F-68A37C2B72F8}" type="pres">
      <dgm:prSet presAssocID="{171D2124-D98A-432D-86AC-050D78461BD0}" presName="vert1" presStyleCnt="0"/>
      <dgm:spPr/>
    </dgm:pt>
    <dgm:pt modelId="{FD4313AD-FB5E-40DD-A232-7E2BC8C1DD9C}" type="pres">
      <dgm:prSet presAssocID="{0C27C8B3-9531-4955-BA5C-2FD65975446D}" presName="thickLine" presStyleLbl="alignNode1" presStyleIdx="7" presStyleCnt="10"/>
      <dgm:spPr/>
    </dgm:pt>
    <dgm:pt modelId="{BBC86506-F12D-4480-8E82-3AD15FBAEA2A}" type="pres">
      <dgm:prSet presAssocID="{0C27C8B3-9531-4955-BA5C-2FD65975446D}" presName="horz1" presStyleCnt="0"/>
      <dgm:spPr/>
    </dgm:pt>
    <dgm:pt modelId="{35275A0F-9D7E-47A3-BEEE-7869C3E6C98C}" type="pres">
      <dgm:prSet presAssocID="{0C27C8B3-9531-4955-BA5C-2FD65975446D}" presName="tx1" presStyleLbl="revTx" presStyleIdx="7" presStyleCnt="10"/>
      <dgm:spPr/>
    </dgm:pt>
    <dgm:pt modelId="{8FE1F5EC-3444-4A8E-84BD-A7AAF0729063}" type="pres">
      <dgm:prSet presAssocID="{0C27C8B3-9531-4955-BA5C-2FD65975446D}" presName="vert1" presStyleCnt="0"/>
      <dgm:spPr/>
    </dgm:pt>
    <dgm:pt modelId="{FF3A7542-5989-47AE-A0AA-F0585B6EEA68}" type="pres">
      <dgm:prSet presAssocID="{B8AA0934-9DB6-445E-ACC7-C9D1EBCCA480}" presName="thickLine" presStyleLbl="alignNode1" presStyleIdx="8" presStyleCnt="10"/>
      <dgm:spPr/>
    </dgm:pt>
    <dgm:pt modelId="{E6D4643E-BC31-45FE-ACF4-B84A7B5628DC}" type="pres">
      <dgm:prSet presAssocID="{B8AA0934-9DB6-445E-ACC7-C9D1EBCCA480}" presName="horz1" presStyleCnt="0"/>
      <dgm:spPr/>
    </dgm:pt>
    <dgm:pt modelId="{509261A5-2F78-40FC-88AD-6FED9060147B}" type="pres">
      <dgm:prSet presAssocID="{B8AA0934-9DB6-445E-ACC7-C9D1EBCCA480}" presName="tx1" presStyleLbl="revTx" presStyleIdx="8" presStyleCnt="10"/>
      <dgm:spPr/>
    </dgm:pt>
    <dgm:pt modelId="{54ADCE29-52EC-4F35-B62E-3B8041D66CB7}" type="pres">
      <dgm:prSet presAssocID="{B8AA0934-9DB6-445E-ACC7-C9D1EBCCA480}" presName="vert1" presStyleCnt="0"/>
      <dgm:spPr/>
    </dgm:pt>
    <dgm:pt modelId="{DFC0B410-D107-4723-A353-C8A82F939FBF}" type="pres">
      <dgm:prSet presAssocID="{0DDAE7BD-F7D5-4E3B-B019-AEB9DEF06753}" presName="thickLine" presStyleLbl="alignNode1" presStyleIdx="9" presStyleCnt="10"/>
      <dgm:spPr/>
    </dgm:pt>
    <dgm:pt modelId="{ED0CD1EE-6105-4782-95A0-EC4FDE01F9D2}" type="pres">
      <dgm:prSet presAssocID="{0DDAE7BD-F7D5-4E3B-B019-AEB9DEF06753}" presName="horz1" presStyleCnt="0"/>
      <dgm:spPr/>
    </dgm:pt>
    <dgm:pt modelId="{CFD5ABF3-898A-4302-A35D-5D24E637C29B}" type="pres">
      <dgm:prSet presAssocID="{0DDAE7BD-F7D5-4E3B-B019-AEB9DEF06753}" presName="tx1" presStyleLbl="revTx" presStyleIdx="9" presStyleCnt="10"/>
      <dgm:spPr/>
    </dgm:pt>
    <dgm:pt modelId="{6E20AE39-0FB0-4688-BBE3-23EC3C10F591}" type="pres">
      <dgm:prSet presAssocID="{0DDAE7BD-F7D5-4E3B-B019-AEB9DEF06753}" presName="vert1" presStyleCnt="0"/>
      <dgm:spPr/>
    </dgm:pt>
  </dgm:ptLst>
  <dgm:cxnLst>
    <dgm:cxn modelId="{4E011307-3254-4FE7-B05D-12FC1AF72742}" srcId="{76248A81-C47F-4796-B92A-1E9AD52DA87E}" destId="{0DDAE7BD-F7D5-4E3B-B019-AEB9DEF06753}" srcOrd="9" destOrd="0" parTransId="{A575A6C6-D394-4549-B7A9-A1EC0C549DB3}" sibTransId="{D3E91842-BB84-4CB0-A533-1FB9AA332190}"/>
    <dgm:cxn modelId="{23382611-20F5-457E-98C9-71BE0CC65768}" srcId="{76248A81-C47F-4796-B92A-1E9AD52DA87E}" destId="{0C27C8B3-9531-4955-BA5C-2FD65975446D}" srcOrd="7" destOrd="0" parTransId="{12187092-39FF-4DA0-AD6C-80199FA77559}" sibTransId="{EE998DC9-BD18-42B3-9150-447100211670}"/>
    <dgm:cxn modelId="{4194C411-F99A-4853-B43A-92F3AC48FD78}" srcId="{76248A81-C47F-4796-B92A-1E9AD52DA87E}" destId="{FF17D7EC-E4F1-4748-9468-B979541AF45B}" srcOrd="5" destOrd="0" parTransId="{29574CDA-FB70-4EE7-BCB2-ECDCD288475C}" sibTransId="{90F9C11A-317C-4711-89FA-A371F73764AA}"/>
    <dgm:cxn modelId="{5705841F-44EB-403A-A4E0-7A981A3A4ED2}" type="presOf" srcId="{B8AA0934-9DB6-445E-ACC7-C9D1EBCCA480}" destId="{509261A5-2F78-40FC-88AD-6FED9060147B}" srcOrd="0" destOrd="0" presId="urn:microsoft.com/office/officeart/2008/layout/LinedList"/>
    <dgm:cxn modelId="{853AFF20-58F8-4D57-9607-8985AFD97045}" type="presOf" srcId="{171D2124-D98A-432D-86AC-050D78461BD0}" destId="{214B607E-1AAC-4C96-BB62-5923D882D00A}" srcOrd="0" destOrd="0" presId="urn:microsoft.com/office/officeart/2008/layout/LinedList"/>
    <dgm:cxn modelId="{CC149A2B-5CE2-451A-B26F-9C6793EF65F1}" type="presOf" srcId="{2124F8A4-03EC-4B43-B477-3F25FF7F5F44}" destId="{40F349F1-5095-4AF3-B2B1-AC0547942640}" srcOrd="0" destOrd="0" presId="urn:microsoft.com/office/officeart/2008/layout/LinedList"/>
    <dgm:cxn modelId="{961EB12C-1C53-456A-9678-AA97EBED4777}" srcId="{76248A81-C47F-4796-B92A-1E9AD52DA87E}" destId="{171D2124-D98A-432D-86AC-050D78461BD0}" srcOrd="6" destOrd="0" parTransId="{7EB86619-C008-472D-A5A1-F7107380DA16}" sibTransId="{16DCF8DA-02D9-4BF2-8214-6811505D4F3C}"/>
    <dgm:cxn modelId="{455C9936-B389-4EFD-8CE8-3CB6AB918033}" type="presOf" srcId="{3D5FE4A7-A141-43A2-B3F5-EA616010BF01}" destId="{E5D11A3F-B96A-43E7-A679-4E7885137C90}" srcOrd="0" destOrd="0" presId="urn:microsoft.com/office/officeart/2008/layout/LinedList"/>
    <dgm:cxn modelId="{AB84483B-FD87-4A36-8885-9B74F9164C2D}" type="presOf" srcId="{6D46756D-6BA7-40B8-A33C-116D1E02700E}" destId="{AE5DBCC1-43E5-4721-8D68-DAD3B4304553}" srcOrd="0" destOrd="0" presId="urn:microsoft.com/office/officeart/2008/layout/LinedList"/>
    <dgm:cxn modelId="{C37B6942-65A5-453A-A5B7-A0220D7FC254}" type="presOf" srcId="{CF1FFF87-8A2C-49CB-8EAE-D805F1432893}" destId="{9330A478-75AB-4917-BF89-CE44CBAC60E5}" srcOrd="0" destOrd="0" presId="urn:microsoft.com/office/officeart/2008/layout/LinedList"/>
    <dgm:cxn modelId="{7842BE44-3220-415A-AF4A-564C3E29BA48}" type="presOf" srcId="{76248A81-C47F-4796-B92A-1E9AD52DA87E}" destId="{265A42FF-4B74-4E31-A2C2-AE2911E53071}" srcOrd="0" destOrd="0" presId="urn:microsoft.com/office/officeart/2008/layout/LinedList"/>
    <dgm:cxn modelId="{07BF0148-5906-49FD-923C-30F1A8786198}" srcId="{76248A81-C47F-4796-B92A-1E9AD52DA87E}" destId="{CF1FFF87-8A2C-49CB-8EAE-D805F1432893}" srcOrd="3" destOrd="0" parTransId="{E6DF7E09-6A5E-4D76-8893-8748149CC687}" sibTransId="{73A44FE3-856A-4B61-9D89-D3E78A1AF8C7}"/>
    <dgm:cxn modelId="{3911E85A-4195-4B27-BCDB-268B4500AAF0}" srcId="{76248A81-C47F-4796-B92A-1E9AD52DA87E}" destId="{3D5FE4A7-A141-43A2-B3F5-EA616010BF01}" srcOrd="2" destOrd="0" parTransId="{42DFFA10-6D2F-43CE-B825-2E204C069778}" sibTransId="{E3F785EE-3389-4E71-8A38-524FFA0AD587}"/>
    <dgm:cxn modelId="{3CBE2D88-6BBF-46EC-968B-32DA9EA72EF2}" srcId="{76248A81-C47F-4796-B92A-1E9AD52DA87E}" destId="{6D46756D-6BA7-40B8-A33C-116D1E02700E}" srcOrd="1" destOrd="0" parTransId="{7CC1D1B6-DB1F-40EA-A6A9-F199C27F2185}" sibTransId="{8E26D4A6-7EB2-4358-A621-F9B1335E8864}"/>
    <dgm:cxn modelId="{FA290789-C609-4E14-BF24-2560B654268E}" type="presOf" srcId="{FF17D7EC-E4F1-4748-9468-B979541AF45B}" destId="{9AC99004-87D7-4946-B553-5D739E9085B5}" srcOrd="0" destOrd="0" presId="urn:microsoft.com/office/officeart/2008/layout/LinedList"/>
    <dgm:cxn modelId="{D3A01098-E853-45B7-A251-8F82BBAF2241}" type="presOf" srcId="{0C27C8B3-9531-4955-BA5C-2FD65975446D}" destId="{35275A0F-9D7E-47A3-BEEE-7869C3E6C98C}" srcOrd="0" destOrd="0" presId="urn:microsoft.com/office/officeart/2008/layout/LinedList"/>
    <dgm:cxn modelId="{4FE165A2-FD02-4B10-A8B9-6A8EB69863F6}" srcId="{76248A81-C47F-4796-B92A-1E9AD52DA87E}" destId="{2124F8A4-03EC-4B43-B477-3F25FF7F5F44}" srcOrd="4" destOrd="0" parTransId="{F2F63158-868E-498E-88DC-A01634F025B7}" sibTransId="{7378D43F-8FF0-459E-A799-37F599F45F31}"/>
    <dgm:cxn modelId="{879F41A4-5DAE-4D85-9CF7-0AD737138891}" type="presOf" srcId="{0DDAE7BD-F7D5-4E3B-B019-AEB9DEF06753}" destId="{CFD5ABF3-898A-4302-A35D-5D24E637C29B}" srcOrd="0" destOrd="0" presId="urn:microsoft.com/office/officeart/2008/layout/LinedList"/>
    <dgm:cxn modelId="{60115DC0-750F-4A1A-B0D6-C6758BD4E9C6}" srcId="{76248A81-C47F-4796-B92A-1E9AD52DA87E}" destId="{81BC4A05-9E84-4386-AF59-9864A9587673}" srcOrd="0" destOrd="0" parTransId="{BFECE8FE-E59F-42AD-B12D-7B6E53D9FB73}" sibTransId="{204D9361-1B3E-4537-913E-F2D196F087A9}"/>
    <dgm:cxn modelId="{54F120F8-63C6-4827-840A-AD62F3D1A2E4}" type="presOf" srcId="{81BC4A05-9E84-4386-AF59-9864A9587673}" destId="{5B0CEDE2-96F7-43B4-856E-AE00A61D317D}" srcOrd="0" destOrd="0" presId="urn:microsoft.com/office/officeart/2008/layout/LinedList"/>
    <dgm:cxn modelId="{715A22FB-4501-484E-B155-ECBC1997B015}" srcId="{76248A81-C47F-4796-B92A-1E9AD52DA87E}" destId="{B8AA0934-9DB6-445E-ACC7-C9D1EBCCA480}" srcOrd="8" destOrd="0" parTransId="{599182F3-3987-4658-8A8A-AAEF2BF1C2FB}" sibTransId="{811F9688-C889-40D2-8632-642A5E45519F}"/>
    <dgm:cxn modelId="{72D85FC9-83D3-4A74-A20C-D9B7EFEF1818}" type="presParOf" srcId="{265A42FF-4B74-4E31-A2C2-AE2911E53071}" destId="{C7BCCA21-C762-42A5-8F05-846B59B39F4E}" srcOrd="0" destOrd="0" presId="urn:microsoft.com/office/officeart/2008/layout/LinedList"/>
    <dgm:cxn modelId="{00364C7F-EBB9-48E6-BECD-E2EC61736DD3}" type="presParOf" srcId="{265A42FF-4B74-4E31-A2C2-AE2911E53071}" destId="{FD3564A9-1BF3-4D5B-ABF4-0772426C4B72}" srcOrd="1" destOrd="0" presId="urn:microsoft.com/office/officeart/2008/layout/LinedList"/>
    <dgm:cxn modelId="{54EF80CB-9AD2-4287-9957-7E7A071AC0A5}" type="presParOf" srcId="{FD3564A9-1BF3-4D5B-ABF4-0772426C4B72}" destId="{5B0CEDE2-96F7-43B4-856E-AE00A61D317D}" srcOrd="0" destOrd="0" presId="urn:microsoft.com/office/officeart/2008/layout/LinedList"/>
    <dgm:cxn modelId="{C1F7D4D3-9283-4605-BDCA-FE7CDDAD6FF4}" type="presParOf" srcId="{FD3564A9-1BF3-4D5B-ABF4-0772426C4B72}" destId="{958E1406-48D9-4D6C-B30D-22E8F8961AF3}" srcOrd="1" destOrd="0" presId="urn:microsoft.com/office/officeart/2008/layout/LinedList"/>
    <dgm:cxn modelId="{52832847-8198-42CE-9E9D-1304B07D1FE2}" type="presParOf" srcId="{265A42FF-4B74-4E31-A2C2-AE2911E53071}" destId="{15CE5739-5FFB-4BFF-91DD-75710863CCD1}" srcOrd="2" destOrd="0" presId="urn:microsoft.com/office/officeart/2008/layout/LinedList"/>
    <dgm:cxn modelId="{747983BC-6848-4D28-836D-C4AA7D6AAFDB}" type="presParOf" srcId="{265A42FF-4B74-4E31-A2C2-AE2911E53071}" destId="{6879A132-8863-42F0-90D1-5F0D30CD5706}" srcOrd="3" destOrd="0" presId="urn:microsoft.com/office/officeart/2008/layout/LinedList"/>
    <dgm:cxn modelId="{8E4B786F-4809-42B1-BAD2-26D652CD8BB2}" type="presParOf" srcId="{6879A132-8863-42F0-90D1-5F0D30CD5706}" destId="{AE5DBCC1-43E5-4721-8D68-DAD3B4304553}" srcOrd="0" destOrd="0" presId="urn:microsoft.com/office/officeart/2008/layout/LinedList"/>
    <dgm:cxn modelId="{0B4C8B00-2DDB-4D87-A944-9F084222FACE}" type="presParOf" srcId="{6879A132-8863-42F0-90D1-5F0D30CD5706}" destId="{4B8856AD-91FC-47EB-893E-7E498834A720}" srcOrd="1" destOrd="0" presId="urn:microsoft.com/office/officeart/2008/layout/LinedList"/>
    <dgm:cxn modelId="{99A37943-B00E-41B0-AE05-007E6C373B10}" type="presParOf" srcId="{265A42FF-4B74-4E31-A2C2-AE2911E53071}" destId="{D2F34C68-748E-45D0-8714-F3BFEDC11ED3}" srcOrd="4" destOrd="0" presId="urn:microsoft.com/office/officeart/2008/layout/LinedList"/>
    <dgm:cxn modelId="{D99C50CC-2A4A-444D-BBD3-5EE9C03A1CF3}" type="presParOf" srcId="{265A42FF-4B74-4E31-A2C2-AE2911E53071}" destId="{C16E8B7A-B0DD-4B7C-BFE6-02B94C68716E}" srcOrd="5" destOrd="0" presId="urn:microsoft.com/office/officeart/2008/layout/LinedList"/>
    <dgm:cxn modelId="{59772FD2-663B-40FC-8203-379216375193}" type="presParOf" srcId="{C16E8B7A-B0DD-4B7C-BFE6-02B94C68716E}" destId="{E5D11A3F-B96A-43E7-A679-4E7885137C90}" srcOrd="0" destOrd="0" presId="urn:microsoft.com/office/officeart/2008/layout/LinedList"/>
    <dgm:cxn modelId="{9DF51291-ECA1-42D7-A907-C9998F6C17F2}" type="presParOf" srcId="{C16E8B7A-B0DD-4B7C-BFE6-02B94C68716E}" destId="{EFE32FAD-7CEA-4AE1-9307-32FD8359A664}" srcOrd="1" destOrd="0" presId="urn:microsoft.com/office/officeart/2008/layout/LinedList"/>
    <dgm:cxn modelId="{52C00026-9F2C-4C8F-90E5-56FEEEF151C1}" type="presParOf" srcId="{265A42FF-4B74-4E31-A2C2-AE2911E53071}" destId="{35D9E162-43B8-4D2A-927A-1A3F2723BD33}" srcOrd="6" destOrd="0" presId="urn:microsoft.com/office/officeart/2008/layout/LinedList"/>
    <dgm:cxn modelId="{42621DED-5FAC-463A-A280-BA86DAB8DCF4}" type="presParOf" srcId="{265A42FF-4B74-4E31-A2C2-AE2911E53071}" destId="{B9848433-FB15-4349-8507-1D17DBEBACD5}" srcOrd="7" destOrd="0" presId="urn:microsoft.com/office/officeart/2008/layout/LinedList"/>
    <dgm:cxn modelId="{6FAF79B9-1A97-4CEB-B6CB-0E50DC6BF59B}" type="presParOf" srcId="{B9848433-FB15-4349-8507-1D17DBEBACD5}" destId="{9330A478-75AB-4917-BF89-CE44CBAC60E5}" srcOrd="0" destOrd="0" presId="urn:microsoft.com/office/officeart/2008/layout/LinedList"/>
    <dgm:cxn modelId="{31C0EE11-84E3-484C-BA1A-DA83FF329300}" type="presParOf" srcId="{B9848433-FB15-4349-8507-1D17DBEBACD5}" destId="{1F8C8041-2F93-4261-896E-BA0BE34BE970}" srcOrd="1" destOrd="0" presId="urn:microsoft.com/office/officeart/2008/layout/LinedList"/>
    <dgm:cxn modelId="{BAAE2E85-663D-4302-A8FB-825FED2518E1}" type="presParOf" srcId="{265A42FF-4B74-4E31-A2C2-AE2911E53071}" destId="{C1A6D6A4-8EEE-424F-9090-7E9E36E24324}" srcOrd="8" destOrd="0" presId="urn:microsoft.com/office/officeart/2008/layout/LinedList"/>
    <dgm:cxn modelId="{1741973A-A09F-4FBF-B5C2-C6D6A3FDDD6A}" type="presParOf" srcId="{265A42FF-4B74-4E31-A2C2-AE2911E53071}" destId="{F523A84D-5CD2-44C4-AE1B-381587BE45AE}" srcOrd="9" destOrd="0" presId="urn:microsoft.com/office/officeart/2008/layout/LinedList"/>
    <dgm:cxn modelId="{89350F11-1727-4BA0-B769-DD90068DE1EB}" type="presParOf" srcId="{F523A84D-5CD2-44C4-AE1B-381587BE45AE}" destId="{40F349F1-5095-4AF3-B2B1-AC0547942640}" srcOrd="0" destOrd="0" presId="urn:microsoft.com/office/officeart/2008/layout/LinedList"/>
    <dgm:cxn modelId="{0AF3CC44-97EC-45B9-BC2C-66A5E392B4B1}" type="presParOf" srcId="{F523A84D-5CD2-44C4-AE1B-381587BE45AE}" destId="{7714BC69-C88A-4F9A-8854-71E481CE82A5}" srcOrd="1" destOrd="0" presId="urn:microsoft.com/office/officeart/2008/layout/LinedList"/>
    <dgm:cxn modelId="{21356953-6E84-4C24-B7A1-2CBBFECA147B}" type="presParOf" srcId="{265A42FF-4B74-4E31-A2C2-AE2911E53071}" destId="{67EE20BC-37D8-48B2-A1BC-8AF7BD32385F}" srcOrd="10" destOrd="0" presId="urn:microsoft.com/office/officeart/2008/layout/LinedList"/>
    <dgm:cxn modelId="{90A3AE39-8859-47C2-B76F-43DF38193281}" type="presParOf" srcId="{265A42FF-4B74-4E31-A2C2-AE2911E53071}" destId="{2C4EE5F0-84E6-4510-BF35-CC656E32B411}" srcOrd="11" destOrd="0" presId="urn:microsoft.com/office/officeart/2008/layout/LinedList"/>
    <dgm:cxn modelId="{3C7EE272-F890-4974-9B6A-92FD6E856D65}" type="presParOf" srcId="{2C4EE5F0-84E6-4510-BF35-CC656E32B411}" destId="{9AC99004-87D7-4946-B553-5D739E9085B5}" srcOrd="0" destOrd="0" presId="urn:microsoft.com/office/officeart/2008/layout/LinedList"/>
    <dgm:cxn modelId="{A79809A2-6E40-427F-88EB-F708B174005B}" type="presParOf" srcId="{2C4EE5F0-84E6-4510-BF35-CC656E32B411}" destId="{40DEB908-6B9D-437F-9EF1-07990233F468}" srcOrd="1" destOrd="0" presId="urn:microsoft.com/office/officeart/2008/layout/LinedList"/>
    <dgm:cxn modelId="{3B077564-2B98-473E-8F85-B7BA9F41CC22}" type="presParOf" srcId="{265A42FF-4B74-4E31-A2C2-AE2911E53071}" destId="{2DEF1191-CD72-4AF6-917D-580F66331C9A}" srcOrd="12" destOrd="0" presId="urn:microsoft.com/office/officeart/2008/layout/LinedList"/>
    <dgm:cxn modelId="{BD217154-C82F-42EA-804A-0550368004A0}" type="presParOf" srcId="{265A42FF-4B74-4E31-A2C2-AE2911E53071}" destId="{AA46BE13-6841-452F-8AA4-21798C65D7CD}" srcOrd="13" destOrd="0" presId="urn:microsoft.com/office/officeart/2008/layout/LinedList"/>
    <dgm:cxn modelId="{80433022-9005-4D0D-AECC-5383105B7756}" type="presParOf" srcId="{AA46BE13-6841-452F-8AA4-21798C65D7CD}" destId="{214B607E-1AAC-4C96-BB62-5923D882D00A}" srcOrd="0" destOrd="0" presId="urn:microsoft.com/office/officeart/2008/layout/LinedList"/>
    <dgm:cxn modelId="{24C223E3-4FB6-4590-BC75-F57605677BB8}" type="presParOf" srcId="{AA46BE13-6841-452F-8AA4-21798C65D7CD}" destId="{2BF62FDE-9FB5-4A4E-AB8F-68A37C2B72F8}" srcOrd="1" destOrd="0" presId="urn:microsoft.com/office/officeart/2008/layout/LinedList"/>
    <dgm:cxn modelId="{D4614CD9-4D5E-4002-98D5-7A3CDFD48B47}" type="presParOf" srcId="{265A42FF-4B74-4E31-A2C2-AE2911E53071}" destId="{FD4313AD-FB5E-40DD-A232-7E2BC8C1DD9C}" srcOrd="14" destOrd="0" presId="urn:microsoft.com/office/officeart/2008/layout/LinedList"/>
    <dgm:cxn modelId="{A206D674-6830-4739-961E-F34D08748C75}" type="presParOf" srcId="{265A42FF-4B74-4E31-A2C2-AE2911E53071}" destId="{BBC86506-F12D-4480-8E82-3AD15FBAEA2A}" srcOrd="15" destOrd="0" presId="urn:microsoft.com/office/officeart/2008/layout/LinedList"/>
    <dgm:cxn modelId="{6B2F0A0A-A3D9-4D0A-A96C-A0B2678A5A4B}" type="presParOf" srcId="{BBC86506-F12D-4480-8E82-3AD15FBAEA2A}" destId="{35275A0F-9D7E-47A3-BEEE-7869C3E6C98C}" srcOrd="0" destOrd="0" presId="urn:microsoft.com/office/officeart/2008/layout/LinedList"/>
    <dgm:cxn modelId="{61D4EFBC-9578-4188-8CC2-B531147A02A5}" type="presParOf" srcId="{BBC86506-F12D-4480-8E82-3AD15FBAEA2A}" destId="{8FE1F5EC-3444-4A8E-84BD-A7AAF0729063}" srcOrd="1" destOrd="0" presId="urn:microsoft.com/office/officeart/2008/layout/LinedList"/>
    <dgm:cxn modelId="{E984D3B8-61ED-4038-AC75-1EF614C7579E}" type="presParOf" srcId="{265A42FF-4B74-4E31-A2C2-AE2911E53071}" destId="{FF3A7542-5989-47AE-A0AA-F0585B6EEA68}" srcOrd="16" destOrd="0" presId="urn:microsoft.com/office/officeart/2008/layout/LinedList"/>
    <dgm:cxn modelId="{18E5F1C0-6800-4B5C-8ADE-BD7A9B48F01F}" type="presParOf" srcId="{265A42FF-4B74-4E31-A2C2-AE2911E53071}" destId="{E6D4643E-BC31-45FE-ACF4-B84A7B5628DC}" srcOrd="17" destOrd="0" presId="urn:microsoft.com/office/officeart/2008/layout/LinedList"/>
    <dgm:cxn modelId="{B130E645-5A76-44EE-BB55-75FD2ABE8857}" type="presParOf" srcId="{E6D4643E-BC31-45FE-ACF4-B84A7B5628DC}" destId="{509261A5-2F78-40FC-88AD-6FED9060147B}" srcOrd="0" destOrd="0" presId="urn:microsoft.com/office/officeart/2008/layout/LinedList"/>
    <dgm:cxn modelId="{5DD5D29D-F114-40A1-8503-E6C88B0D87D1}" type="presParOf" srcId="{E6D4643E-BC31-45FE-ACF4-B84A7B5628DC}" destId="{54ADCE29-52EC-4F35-B62E-3B8041D66CB7}" srcOrd="1" destOrd="0" presId="urn:microsoft.com/office/officeart/2008/layout/LinedList"/>
    <dgm:cxn modelId="{111099AD-1B82-4FAC-B73C-73872B16BAD4}" type="presParOf" srcId="{265A42FF-4B74-4E31-A2C2-AE2911E53071}" destId="{DFC0B410-D107-4723-A353-C8A82F939FBF}" srcOrd="18" destOrd="0" presId="urn:microsoft.com/office/officeart/2008/layout/LinedList"/>
    <dgm:cxn modelId="{BA0A40CC-53DD-4821-B019-93519CF7A875}" type="presParOf" srcId="{265A42FF-4B74-4E31-A2C2-AE2911E53071}" destId="{ED0CD1EE-6105-4782-95A0-EC4FDE01F9D2}" srcOrd="19" destOrd="0" presId="urn:microsoft.com/office/officeart/2008/layout/LinedList"/>
    <dgm:cxn modelId="{F83D38F2-ED45-4B64-BB6C-16678533BB0F}" type="presParOf" srcId="{ED0CD1EE-6105-4782-95A0-EC4FDE01F9D2}" destId="{CFD5ABF3-898A-4302-A35D-5D24E637C29B}" srcOrd="0" destOrd="0" presId="urn:microsoft.com/office/officeart/2008/layout/LinedList"/>
    <dgm:cxn modelId="{E372E3BC-5B94-4CD3-84DD-94FB3640DD35}" type="presParOf" srcId="{ED0CD1EE-6105-4782-95A0-EC4FDE01F9D2}" destId="{6E20AE39-0FB0-4688-BBE3-23EC3C10F59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5FE12D-7AA2-4B24-B580-27F3E76FCD1D}">
      <dsp:nvSpPr>
        <dsp:cNvPr id="0" name=""/>
        <dsp:cNvSpPr/>
      </dsp:nvSpPr>
      <dsp:spPr>
        <a:xfrm>
          <a:off x="0" y="55848"/>
          <a:ext cx="7989752" cy="684450"/>
        </a:xfrm>
        <a:prstGeom prst="roundRect">
          <a:avLst/>
        </a:prstGeom>
        <a:gradFill rotWithShape="0">
          <a:gsLst>
            <a:gs pos="0">
              <a:schemeClr val="accent2">
                <a:hueOff val="0"/>
                <a:satOff val="0"/>
                <a:lumOff val="0"/>
                <a:alphaOff val="0"/>
                <a:tint val="68000"/>
                <a:alpha val="90000"/>
                <a:lumMod val="100000"/>
              </a:schemeClr>
            </a:gs>
            <a:gs pos="100000">
              <a:schemeClr val="accent2">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VITAL WORSHIP (Inspire, Educate, Challenge) </a:t>
          </a:r>
          <a:endParaRPr lang="en-US" sz="1800" kern="1200"/>
        </a:p>
      </dsp:txBody>
      <dsp:txXfrm>
        <a:off x="33412" y="89260"/>
        <a:ext cx="7922928" cy="617626"/>
      </dsp:txXfrm>
    </dsp:sp>
    <dsp:sp modelId="{44A14EFE-36F3-497A-ADB0-F8E7349F06BD}">
      <dsp:nvSpPr>
        <dsp:cNvPr id="0" name=""/>
        <dsp:cNvSpPr/>
      </dsp:nvSpPr>
      <dsp:spPr>
        <a:xfrm>
          <a:off x="0" y="792138"/>
          <a:ext cx="7989752" cy="684450"/>
        </a:xfrm>
        <a:prstGeom prst="roundRect">
          <a:avLst/>
        </a:prstGeom>
        <a:gradFill rotWithShape="0">
          <a:gsLst>
            <a:gs pos="0">
              <a:schemeClr val="accent2">
                <a:hueOff val="238347"/>
                <a:satOff val="1383"/>
                <a:lumOff val="1373"/>
                <a:alphaOff val="0"/>
                <a:tint val="68000"/>
                <a:alpha val="90000"/>
                <a:lumMod val="100000"/>
              </a:schemeClr>
            </a:gs>
            <a:gs pos="100000">
              <a:schemeClr val="accent2">
                <a:hueOff val="238347"/>
                <a:satOff val="1383"/>
                <a:lumOff val="1373"/>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ADAPTABILITY</a:t>
          </a:r>
          <a:endParaRPr lang="en-US" sz="1800" kern="1200"/>
        </a:p>
      </dsp:txBody>
      <dsp:txXfrm>
        <a:off x="33412" y="825550"/>
        <a:ext cx="7922928" cy="617626"/>
      </dsp:txXfrm>
    </dsp:sp>
    <dsp:sp modelId="{3899A2B9-63C1-42D1-95B0-5D87C26D8245}">
      <dsp:nvSpPr>
        <dsp:cNvPr id="0" name=""/>
        <dsp:cNvSpPr/>
      </dsp:nvSpPr>
      <dsp:spPr>
        <a:xfrm>
          <a:off x="0" y="1528428"/>
          <a:ext cx="7989752" cy="684450"/>
        </a:xfrm>
        <a:prstGeom prst="roundRect">
          <a:avLst/>
        </a:prstGeom>
        <a:gradFill rotWithShape="0">
          <a:gsLst>
            <a:gs pos="0">
              <a:schemeClr val="accent2">
                <a:hueOff val="476694"/>
                <a:satOff val="2765"/>
                <a:lumOff val="2746"/>
                <a:alphaOff val="0"/>
                <a:tint val="68000"/>
                <a:alpha val="90000"/>
                <a:lumMod val="100000"/>
              </a:schemeClr>
            </a:gs>
            <a:gs pos="100000">
              <a:schemeClr val="accent2">
                <a:hueOff val="476694"/>
                <a:satOff val="2765"/>
                <a:lumOff val="2746"/>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MEANINGFUL RELATIONSHIPS (Affinity, Authenticity, Accountability)  </a:t>
          </a:r>
          <a:endParaRPr lang="en-US" sz="1800" kern="1200"/>
        </a:p>
      </dsp:txBody>
      <dsp:txXfrm>
        <a:off x="33412" y="1561840"/>
        <a:ext cx="7922928" cy="617626"/>
      </dsp:txXfrm>
    </dsp:sp>
    <dsp:sp modelId="{C4EC0A52-3BD6-4AD0-81EE-2B03947CB07A}">
      <dsp:nvSpPr>
        <dsp:cNvPr id="0" name=""/>
        <dsp:cNvSpPr/>
      </dsp:nvSpPr>
      <dsp:spPr>
        <a:xfrm>
          <a:off x="0" y="2264718"/>
          <a:ext cx="7989752" cy="684450"/>
        </a:xfrm>
        <a:prstGeom prst="roundRect">
          <a:avLst/>
        </a:prstGeom>
        <a:gradFill rotWithShape="0">
          <a:gsLst>
            <a:gs pos="0">
              <a:schemeClr val="accent2">
                <a:hueOff val="715041"/>
                <a:satOff val="4148"/>
                <a:lumOff val="4118"/>
                <a:alphaOff val="0"/>
                <a:tint val="68000"/>
                <a:alpha val="90000"/>
                <a:lumMod val="100000"/>
              </a:schemeClr>
            </a:gs>
            <a:gs pos="100000">
              <a:schemeClr val="accent2">
                <a:hueOff val="715041"/>
                <a:satOff val="4148"/>
                <a:lumOff val="4118"/>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OPEN DECISION MAKING PROCESS AND REPRESENTATIVE GOVERNANCE</a:t>
          </a:r>
          <a:endParaRPr lang="en-US" sz="1800" kern="1200"/>
        </a:p>
      </dsp:txBody>
      <dsp:txXfrm>
        <a:off x="33412" y="2298130"/>
        <a:ext cx="7922928" cy="617626"/>
      </dsp:txXfrm>
    </dsp:sp>
    <dsp:sp modelId="{A74C7677-7DFD-4786-A0EE-AE15303B8785}">
      <dsp:nvSpPr>
        <dsp:cNvPr id="0" name=""/>
        <dsp:cNvSpPr/>
      </dsp:nvSpPr>
      <dsp:spPr>
        <a:xfrm>
          <a:off x="0" y="3001008"/>
          <a:ext cx="7989752" cy="684450"/>
        </a:xfrm>
        <a:prstGeom prst="roundRect">
          <a:avLst/>
        </a:prstGeom>
        <a:gradFill rotWithShape="0">
          <a:gsLst>
            <a:gs pos="0">
              <a:schemeClr val="accent2">
                <a:hueOff val="953388"/>
                <a:satOff val="5530"/>
                <a:lumOff val="5491"/>
                <a:alphaOff val="0"/>
                <a:tint val="68000"/>
                <a:alpha val="90000"/>
                <a:lumMod val="100000"/>
              </a:schemeClr>
            </a:gs>
            <a:gs pos="100000">
              <a:schemeClr val="accent2">
                <a:hueOff val="953388"/>
                <a:satOff val="5530"/>
                <a:lumOff val="5491"/>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LIFELONG LEARNING ORIENTATION</a:t>
          </a:r>
          <a:endParaRPr lang="en-US" sz="1800" kern="1200"/>
        </a:p>
      </dsp:txBody>
      <dsp:txXfrm>
        <a:off x="33412" y="3034420"/>
        <a:ext cx="7922928" cy="617626"/>
      </dsp:txXfrm>
    </dsp:sp>
    <dsp:sp modelId="{C9DCBF2A-0F15-4409-9016-34DD8CC4CCAE}">
      <dsp:nvSpPr>
        <dsp:cNvPr id="0" name=""/>
        <dsp:cNvSpPr/>
      </dsp:nvSpPr>
      <dsp:spPr>
        <a:xfrm>
          <a:off x="0" y="3737298"/>
          <a:ext cx="7989752" cy="684450"/>
        </a:xfrm>
        <a:prstGeom prst="roundRect">
          <a:avLst/>
        </a:prstGeom>
        <a:gradFill rotWithShape="0">
          <a:gsLst>
            <a:gs pos="0">
              <a:schemeClr val="accent2">
                <a:hueOff val="1191735"/>
                <a:satOff val="6913"/>
                <a:lumOff val="6864"/>
                <a:alphaOff val="0"/>
                <a:tint val="68000"/>
                <a:alpha val="90000"/>
                <a:lumMod val="100000"/>
              </a:schemeClr>
            </a:gs>
            <a:gs pos="100000">
              <a:schemeClr val="accent2">
                <a:hueOff val="1191735"/>
                <a:satOff val="6913"/>
                <a:lumOff val="6864"/>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EDUCATION AND FORMATION FOR COMPLEX LIFESTYLES</a:t>
          </a:r>
          <a:endParaRPr lang="en-US" sz="1800" kern="1200"/>
        </a:p>
      </dsp:txBody>
      <dsp:txXfrm>
        <a:off x="33412" y="3770710"/>
        <a:ext cx="7922928" cy="6176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613AB1-7D94-44D1-A7DC-8E3543BD5B55}">
      <dsp:nvSpPr>
        <dsp:cNvPr id="0" name=""/>
        <dsp:cNvSpPr/>
      </dsp:nvSpPr>
      <dsp:spPr>
        <a:xfrm>
          <a:off x="0" y="536"/>
          <a:ext cx="7620000" cy="1142463"/>
        </a:xfrm>
        <a:prstGeom prst="roundRect">
          <a:avLst/>
        </a:prstGeom>
        <a:solidFill>
          <a:schemeClr val="accent4">
            <a:lumMod val="50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rtl="0">
            <a:lnSpc>
              <a:spcPct val="90000"/>
            </a:lnSpc>
            <a:spcBef>
              <a:spcPct val="0"/>
            </a:spcBef>
            <a:spcAft>
              <a:spcPct val="35000"/>
            </a:spcAft>
            <a:buNone/>
          </a:pPr>
          <a:r>
            <a:rPr lang="en-US" sz="3400" b="1" kern="1200" baseline="0" dirty="0"/>
            <a:t>On the whole, I am  satisfied with how things are in our church. </a:t>
          </a:r>
          <a:endParaRPr lang="en-US" sz="3400" b="1" kern="1200" dirty="0"/>
        </a:p>
      </dsp:txBody>
      <dsp:txXfrm>
        <a:off x="55770" y="56306"/>
        <a:ext cx="7508460" cy="103092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1E3E64-493C-4FB7-91F8-D6E2B8A4E6E5}">
      <dsp:nvSpPr>
        <dsp:cNvPr id="0" name=""/>
        <dsp:cNvSpPr/>
      </dsp:nvSpPr>
      <dsp:spPr>
        <a:xfrm>
          <a:off x="0" y="26197"/>
          <a:ext cx="7989752" cy="818999"/>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dirty="0"/>
            <a:t>Clearly agree 46%</a:t>
          </a:r>
        </a:p>
      </dsp:txBody>
      <dsp:txXfrm>
        <a:off x="39980" y="66177"/>
        <a:ext cx="7909792" cy="739039"/>
      </dsp:txXfrm>
    </dsp:sp>
    <dsp:sp modelId="{47E20EDC-941A-40E1-B27B-28B099A0016A}">
      <dsp:nvSpPr>
        <dsp:cNvPr id="0" name=""/>
        <dsp:cNvSpPr/>
      </dsp:nvSpPr>
      <dsp:spPr>
        <a:xfrm>
          <a:off x="0" y="945997"/>
          <a:ext cx="7989752" cy="818999"/>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dirty="0"/>
            <a:t>On the fence 40%</a:t>
          </a:r>
        </a:p>
      </dsp:txBody>
      <dsp:txXfrm>
        <a:off x="39980" y="985977"/>
        <a:ext cx="7909792" cy="739039"/>
      </dsp:txXfrm>
    </dsp:sp>
    <dsp:sp modelId="{239FD2DF-E6FD-44C6-A8BF-BC65D35DEB7B}">
      <dsp:nvSpPr>
        <dsp:cNvPr id="0" name=""/>
        <dsp:cNvSpPr/>
      </dsp:nvSpPr>
      <dsp:spPr>
        <a:xfrm>
          <a:off x="0" y="1865797"/>
          <a:ext cx="7989752" cy="818999"/>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dirty="0"/>
            <a:t>Clearly disagree 14%</a:t>
          </a:r>
        </a:p>
      </dsp:txBody>
      <dsp:txXfrm>
        <a:off x="39980" y="1905777"/>
        <a:ext cx="7909792" cy="739039"/>
      </dsp:txXfrm>
    </dsp:sp>
    <dsp:sp modelId="{F5C09712-6367-4F26-AE58-DDDDFE2621C9}">
      <dsp:nvSpPr>
        <dsp:cNvPr id="0" name=""/>
        <dsp:cNvSpPr/>
      </dsp:nvSpPr>
      <dsp:spPr>
        <a:xfrm>
          <a:off x="0" y="2785597"/>
          <a:ext cx="7989752" cy="818999"/>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dirty="0"/>
            <a:t>Low average</a:t>
          </a:r>
        </a:p>
      </dsp:txBody>
      <dsp:txXfrm>
        <a:off x="39980" y="2825577"/>
        <a:ext cx="7909792" cy="73903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1BB434-3179-435B-921E-AFE722DDBE8C}">
      <dsp:nvSpPr>
        <dsp:cNvPr id="0" name=""/>
        <dsp:cNvSpPr/>
      </dsp:nvSpPr>
      <dsp:spPr>
        <a:xfrm>
          <a:off x="0" y="208639"/>
          <a:ext cx="8991600" cy="327600"/>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DD4B025-F276-476A-B9C0-98B89B10A34C}">
      <dsp:nvSpPr>
        <dsp:cNvPr id="0" name=""/>
        <dsp:cNvSpPr/>
      </dsp:nvSpPr>
      <dsp:spPr>
        <a:xfrm>
          <a:off x="449580" y="16759"/>
          <a:ext cx="6294120" cy="383760"/>
        </a:xfrm>
        <a:prstGeom prst="roundRect">
          <a:avLst/>
        </a:prstGeom>
        <a:solidFill>
          <a:schemeClr val="accent2">
            <a:lumMod val="60000"/>
            <a:lumOff val="40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7903" tIns="0" rIns="237903" bIns="0" numCol="1" spcCol="1270" anchor="ctr" anchorCtr="0">
          <a:noAutofit/>
        </a:bodyPr>
        <a:lstStyle/>
        <a:p>
          <a:pPr marL="0" lvl="0" indent="0" algn="ctr" defTabSz="889000">
            <a:lnSpc>
              <a:spcPct val="90000"/>
            </a:lnSpc>
            <a:spcBef>
              <a:spcPct val="0"/>
            </a:spcBef>
            <a:spcAft>
              <a:spcPct val="35000"/>
            </a:spcAft>
            <a:buNone/>
          </a:pPr>
          <a:r>
            <a:rPr lang="en-US" sz="2000" b="1" kern="1200" dirty="0"/>
            <a:t>RISK FACTORS</a:t>
          </a:r>
          <a:endParaRPr lang="en-US" sz="2000" kern="1200" dirty="0"/>
        </a:p>
      </dsp:txBody>
      <dsp:txXfrm>
        <a:off x="468314" y="35493"/>
        <a:ext cx="6256652" cy="346292"/>
      </dsp:txXfrm>
    </dsp:sp>
    <dsp:sp modelId="{3BA0D396-E787-4621-B517-C5B9533403BE}">
      <dsp:nvSpPr>
        <dsp:cNvPr id="0" name=""/>
        <dsp:cNvSpPr/>
      </dsp:nvSpPr>
      <dsp:spPr>
        <a:xfrm>
          <a:off x="0" y="798320"/>
          <a:ext cx="8991600" cy="1515150"/>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7848" tIns="270764" rIns="697848" bIns="92456" numCol="1" spcCol="1270" anchor="t" anchorCtr="0">
          <a:noAutofit/>
        </a:bodyPr>
        <a:lstStyle/>
        <a:p>
          <a:pPr marL="114300" lvl="1" indent="-114300" algn="l" defTabSz="577850">
            <a:lnSpc>
              <a:spcPct val="90000"/>
            </a:lnSpc>
            <a:spcBef>
              <a:spcPct val="0"/>
            </a:spcBef>
            <a:spcAft>
              <a:spcPct val="15000"/>
            </a:spcAft>
            <a:buChar char="•"/>
          </a:pPr>
          <a:r>
            <a:rPr lang="en-US" sz="1300" b="1" kern="1200"/>
            <a:t>High anxiety</a:t>
          </a:r>
          <a:endParaRPr lang="en-US" sz="1300" kern="1200"/>
        </a:p>
        <a:p>
          <a:pPr marL="114300" lvl="1" indent="-114300" algn="l" defTabSz="577850">
            <a:lnSpc>
              <a:spcPct val="90000"/>
            </a:lnSpc>
            <a:spcBef>
              <a:spcPct val="0"/>
            </a:spcBef>
            <a:spcAft>
              <a:spcPct val="15000"/>
            </a:spcAft>
            <a:buChar char="•"/>
          </a:pPr>
          <a:r>
            <a:rPr lang="en-US" sz="1300" b="1" kern="1200"/>
            <a:t>Loss of commitment to mission</a:t>
          </a:r>
          <a:endParaRPr lang="en-US" sz="1300" kern="1200"/>
        </a:p>
        <a:p>
          <a:pPr marL="114300" lvl="1" indent="-114300" algn="l" defTabSz="577850">
            <a:lnSpc>
              <a:spcPct val="90000"/>
            </a:lnSpc>
            <a:spcBef>
              <a:spcPct val="0"/>
            </a:spcBef>
            <a:spcAft>
              <a:spcPct val="15000"/>
            </a:spcAft>
            <a:buChar char="•"/>
          </a:pPr>
          <a:r>
            <a:rPr lang="en-US" sz="1300" b="1" kern="1200"/>
            <a:t>Loss of external focus</a:t>
          </a:r>
          <a:endParaRPr lang="en-US" sz="1300" kern="1200"/>
        </a:p>
        <a:p>
          <a:pPr marL="114300" lvl="1" indent="-114300" algn="l" defTabSz="577850">
            <a:lnSpc>
              <a:spcPct val="90000"/>
            </a:lnSpc>
            <a:spcBef>
              <a:spcPct val="0"/>
            </a:spcBef>
            <a:spcAft>
              <a:spcPct val="15000"/>
            </a:spcAft>
            <a:buChar char="•"/>
          </a:pPr>
          <a:r>
            <a:rPr lang="en-US" sz="1300" b="1" kern="1200"/>
            <a:t>Difficulty with pastoral transitions</a:t>
          </a:r>
          <a:endParaRPr lang="en-US" sz="1300" kern="1200"/>
        </a:p>
        <a:p>
          <a:pPr marL="114300" lvl="1" indent="-114300" algn="l" defTabSz="577850">
            <a:lnSpc>
              <a:spcPct val="90000"/>
            </a:lnSpc>
            <a:spcBef>
              <a:spcPct val="0"/>
            </a:spcBef>
            <a:spcAft>
              <a:spcPct val="15000"/>
            </a:spcAft>
            <a:buChar char="•"/>
          </a:pPr>
          <a:r>
            <a:rPr lang="en-US" sz="1300" b="1" kern="1200"/>
            <a:t>Periods of perceived absolute harmony and perceived absolute discord dependent of relationship with Pastor</a:t>
          </a:r>
          <a:endParaRPr lang="en-US" sz="1300" kern="1200"/>
        </a:p>
      </dsp:txBody>
      <dsp:txXfrm>
        <a:off x="0" y="798320"/>
        <a:ext cx="8991600" cy="1515150"/>
      </dsp:txXfrm>
    </dsp:sp>
    <dsp:sp modelId="{F5E87E6E-8907-4AC7-AD19-FD636E83B8DC}">
      <dsp:nvSpPr>
        <dsp:cNvPr id="0" name=""/>
        <dsp:cNvSpPr/>
      </dsp:nvSpPr>
      <dsp:spPr>
        <a:xfrm>
          <a:off x="449580" y="606440"/>
          <a:ext cx="6294120" cy="38376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7903" tIns="0" rIns="237903" bIns="0" numCol="1" spcCol="1270" anchor="ctr" anchorCtr="0">
          <a:noAutofit/>
        </a:bodyPr>
        <a:lstStyle/>
        <a:p>
          <a:pPr marL="0" lvl="0" indent="0" algn="l" defTabSz="577850">
            <a:lnSpc>
              <a:spcPct val="90000"/>
            </a:lnSpc>
            <a:spcBef>
              <a:spcPct val="0"/>
            </a:spcBef>
            <a:spcAft>
              <a:spcPct val="35000"/>
            </a:spcAft>
            <a:buNone/>
          </a:pPr>
          <a:r>
            <a:rPr lang="en-US" sz="1300" b="1" kern="1200"/>
            <a:t>Congregation</a:t>
          </a:r>
          <a:endParaRPr lang="en-US" sz="1300" kern="1200"/>
        </a:p>
      </dsp:txBody>
      <dsp:txXfrm>
        <a:off x="468314" y="625174"/>
        <a:ext cx="6256652" cy="346292"/>
      </dsp:txXfrm>
    </dsp:sp>
    <dsp:sp modelId="{128E3129-BA5D-4B3B-B6EF-83175436D1B0}">
      <dsp:nvSpPr>
        <dsp:cNvPr id="0" name=""/>
        <dsp:cNvSpPr/>
      </dsp:nvSpPr>
      <dsp:spPr>
        <a:xfrm>
          <a:off x="0" y="2575550"/>
          <a:ext cx="8991600" cy="1146600"/>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7848" tIns="270764" rIns="697848" bIns="92456" numCol="1" spcCol="1270" anchor="t" anchorCtr="0">
          <a:noAutofit/>
        </a:bodyPr>
        <a:lstStyle/>
        <a:p>
          <a:pPr marL="114300" lvl="1" indent="-114300" algn="l" defTabSz="577850">
            <a:lnSpc>
              <a:spcPct val="90000"/>
            </a:lnSpc>
            <a:spcBef>
              <a:spcPct val="0"/>
            </a:spcBef>
            <a:spcAft>
              <a:spcPct val="15000"/>
            </a:spcAft>
            <a:buChar char="•"/>
          </a:pPr>
          <a:r>
            <a:rPr lang="en-US" sz="1300" b="1" kern="1200"/>
            <a:t>High frustration because decision making is often very difficult</a:t>
          </a:r>
          <a:endParaRPr lang="en-US" sz="1300" kern="1200"/>
        </a:p>
        <a:p>
          <a:pPr marL="114300" lvl="1" indent="-114300" algn="l" defTabSz="577850">
            <a:lnSpc>
              <a:spcPct val="90000"/>
            </a:lnSpc>
            <a:spcBef>
              <a:spcPct val="0"/>
            </a:spcBef>
            <a:spcAft>
              <a:spcPct val="15000"/>
            </a:spcAft>
            <a:buChar char="•"/>
          </a:pPr>
          <a:r>
            <a:rPr lang="en-US" sz="1300" b="1" kern="1200"/>
            <a:t>Loss of trust</a:t>
          </a:r>
          <a:endParaRPr lang="en-US" sz="1300" kern="1200"/>
        </a:p>
        <a:p>
          <a:pPr marL="114300" lvl="1" indent="-114300" algn="l" defTabSz="577850">
            <a:lnSpc>
              <a:spcPct val="90000"/>
            </a:lnSpc>
            <a:spcBef>
              <a:spcPct val="0"/>
            </a:spcBef>
            <a:spcAft>
              <a:spcPct val="15000"/>
            </a:spcAft>
            <a:buChar char="•"/>
          </a:pPr>
          <a:r>
            <a:rPr lang="en-US" sz="1300" b="1" kern="1200"/>
            <a:t>Loss of commitment to mission</a:t>
          </a:r>
          <a:endParaRPr lang="en-US" sz="1300" kern="1200"/>
        </a:p>
        <a:p>
          <a:pPr marL="114300" lvl="1" indent="-114300" algn="l" defTabSz="577850">
            <a:lnSpc>
              <a:spcPct val="90000"/>
            </a:lnSpc>
            <a:spcBef>
              <a:spcPct val="0"/>
            </a:spcBef>
            <a:spcAft>
              <a:spcPct val="15000"/>
            </a:spcAft>
            <a:buChar char="•"/>
          </a:pPr>
          <a:r>
            <a:rPr lang="en-US" sz="1300" b="1" kern="1200"/>
            <a:t>Leaders either over-function or under-function, but mutual effort is often absent</a:t>
          </a:r>
          <a:endParaRPr lang="en-US" sz="1300" kern="1200"/>
        </a:p>
      </dsp:txBody>
      <dsp:txXfrm>
        <a:off x="0" y="2575550"/>
        <a:ext cx="8991600" cy="1146600"/>
      </dsp:txXfrm>
    </dsp:sp>
    <dsp:sp modelId="{2F9BB911-17FF-43F7-B491-1CFBDF3FB9D7}">
      <dsp:nvSpPr>
        <dsp:cNvPr id="0" name=""/>
        <dsp:cNvSpPr/>
      </dsp:nvSpPr>
      <dsp:spPr>
        <a:xfrm>
          <a:off x="449580" y="2383670"/>
          <a:ext cx="6294120" cy="38376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7903" tIns="0" rIns="237903" bIns="0" numCol="1" spcCol="1270" anchor="ctr" anchorCtr="0">
          <a:noAutofit/>
        </a:bodyPr>
        <a:lstStyle/>
        <a:p>
          <a:pPr marL="0" lvl="0" indent="0" algn="l" defTabSz="577850">
            <a:lnSpc>
              <a:spcPct val="90000"/>
            </a:lnSpc>
            <a:spcBef>
              <a:spcPct val="0"/>
            </a:spcBef>
            <a:spcAft>
              <a:spcPct val="35000"/>
            </a:spcAft>
            <a:buNone/>
          </a:pPr>
          <a:r>
            <a:rPr lang="en-US" sz="1300" b="1" kern="1200"/>
            <a:t>Leaders</a:t>
          </a:r>
          <a:endParaRPr lang="en-US" sz="1300" kern="1200"/>
        </a:p>
      </dsp:txBody>
      <dsp:txXfrm>
        <a:off x="468314" y="2402404"/>
        <a:ext cx="6256652" cy="346292"/>
      </dsp:txXfrm>
    </dsp:sp>
    <dsp:sp modelId="{AF761570-E9CE-4163-9F51-FFB5A01DED9A}">
      <dsp:nvSpPr>
        <dsp:cNvPr id="0" name=""/>
        <dsp:cNvSpPr/>
      </dsp:nvSpPr>
      <dsp:spPr>
        <a:xfrm>
          <a:off x="0" y="3984230"/>
          <a:ext cx="8991600" cy="941850"/>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7848" tIns="270764" rIns="697848" bIns="92456" numCol="1" spcCol="1270" anchor="t" anchorCtr="0">
          <a:noAutofit/>
        </a:bodyPr>
        <a:lstStyle/>
        <a:p>
          <a:pPr marL="114300" lvl="1" indent="-114300" algn="l" defTabSz="577850">
            <a:lnSpc>
              <a:spcPct val="90000"/>
            </a:lnSpc>
            <a:spcBef>
              <a:spcPct val="0"/>
            </a:spcBef>
            <a:spcAft>
              <a:spcPct val="15000"/>
            </a:spcAft>
            <a:buChar char="•"/>
          </a:pPr>
          <a:r>
            <a:rPr lang="en-US" sz="1300" b="1" kern="1200"/>
            <a:t>High anxiety</a:t>
          </a:r>
          <a:endParaRPr lang="en-US" sz="1300" kern="1200"/>
        </a:p>
        <a:p>
          <a:pPr marL="114300" lvl="1" indent="-114300" algn="l" defTabSz="577850">
            <a:lnSpc>
              <a:spcPct val="90000"/>
            </a:lnSpc>
            <a:spcBef>
              <a:spcPct val="0"/>
            </a:spcBef>
            <a:spcAft>
              <a:spcPct val="15000"/>
            </a:spcAft>
            <a:buChar char="•"/>
          </a:pPr>
          <a:r>
            <a:rPr lang="en-US" sz="1300" b="1" kern="1200"/>
            <a:t>Burn-out</a:t>
          </a:r>
          <a:endParaRPr lang="en-US" sz="1300" kern="1200"/>
        </a:p>
        <a:p>
          <a:pPr marL="114300" lvl="1" indent="-114300" algn="l" defTabSz="577850">
            <a:lnSpc>
              <a:spcPct val="90000"/>
            </a:lnSpc>
            <a:spcBef>
              <a:spcPct val="0"/>
            </a:spcBef>
            <a:spcAft>
              <a:spcPct val="15000"/>
            </a:spcAft>
            <a:buChar char="•"/>
          </a:pPr>
          <a:r>
            <a:rPr lang="en-US" sz="1300" b="1" kern="1200"/>
            <a:t>Loss of energy </a:t>
          </a:r>
          <a:endParaRPr lang="en-US" sz="1300" kern="1200"/>
        </a:p>
      </dsp:txBody>
      <dsp:txXfrm>
        <a:off x="0" y="3984230"/>
        <a:ext cx="8991600" cy="941850"/>
      </dsp:txXfrm>
    </dsp:sp>
    <dsp:sp modelId="{48CCE08C-A6B4-4901-9DD9-950F0AD76165}">
      <dsp:nvSpPr>
        <dsp:cNvPr id="0" name=""/>
        <dsp:cNvSpPr/>
      </dsp:nvSpPr>
      <dsp:spPr>
        <a:xfrm>
          <a:off x="449580" y="3792350"/>
          <a:ext cx="6294120" cy="38376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7903" tIns="0" rIns="237903" bIns="0" numCol="1" spcCol="1270" anchor="ctr" anchorCtr="0">
          <a:noAutofit/>
        </a:bodyPr>
        <a:lstStyle/>
        <a:p>
          <a:pPr marL="0" lvl="0" indent="0" algn="l" defTabSz="577850">
            <a:lnSpc>
              <a:spcPct val="90000"/>
            </a:lnSpc>
            <a:spcBef>
              <a:spcPct val="0"/>
            </a:spcBef>
            <a:spcAft>
              <a:spcPct val="35000"/>
            </a:spcAft>
            <a:buNone/>
          </a:pPr>
          <a:r>
            <a:rPr lang="en-US" sz="1300" b="1" kern="1200"/>
            <a:t>Clergy</a:t>
          </a:r>
          <a:endParaRPr lang="en-US" sz="1300" kern="1200"/>
        </a:p>
      </dsp:txBody>
      <dsp:txXfrm>
        <a:off x="468314" y="3811084"/>
        <a:ext cx="6256652" cy="34629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6A37A4-2D21-4421-B14D-4B2E341D85AC}">
      <dsp:nvSpPr>
        <dsp:cNvPr id="0" name=""/>
        <dsp:cNvSpPr/>
      </dsp:nvSpPr>
      <dsp:spPr>
        <a:xfrm>
          <a:off x="0" y="1644"/>
          <a:ext cx="5648096" cy="0"/>
        </a:xfrm>
        <a:prstGeom prst="line">
          <a:avLst/>
        </a:prstGeom>
        <a:gradFill rotWithShape="0">
          <a:gsLst>
            <a:gs pos="0">
              <a:schemeClr val="accent2">
                <a:hueOff val="0"/>
                <a:satOff val="0"/>
                <a:lumOff val="0"/>
                <a:alphaOff val="0"/>
                <a:tint val="98000"/>
                <a:lumMod val="110000"/>
              </a:schemeClr>
            </a:gs>
            <a:gs pos="84000">
              <a:schemeClr val="accent2">
                <a:hueOff val="0"/>
                <a:satOff val="0"/>
                <a:lumOff val="0"/>
                <a:alphaOff val="0"/>
                <a:shade val="90000"/>
                <a:lumMod val="88000"/>
              </a:schemeClr>
            </a:gs>
          </a:gsLst>
          <a:lin ang="5400000" scaled="0"/>
        </a:gradFill>
        <a:ln w="12700" cap="rnd" cmpd="sng" algn="ctr">
          <a:solidFill>
            <a:schemeClr val="accent2">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E4538D4E-5BE8-4D7B-803E-BA33902464BB}">
      <dsp:nvSpPr>
        <dsp:cNvPr id="0" name=""/>
        <dsp:cNvSpPr/>
      </dsp:nvSpPr>
      <dsp:spPr>
        <a:xfrm>
          <a:off x="0" y="1644"/>
          <a:ext cx="5648096" cy="497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ctr" defTabSz="622300">
            <a:lnSpc>
              <a:spcPct val="90000"/>
            </a:lnSpc>
            <a:spcBef>
              <a:spcPct val="0"/>
            </a:spcBef>
            <a:spcAft>
              <a:spcPct val="35000"/>
            </a:spcAft>
            <a:buNone/>
          </a:pPr>
          <a:r>
            <a:rPr lang="en-US" sz="1400" b="1" kern="1200" dirty="0">
              <a:effectLst/>
              <a:latin typeface="Calibri" panose="020F0502020204030204" pitchFamily="34" charset="0"/>
              <a:ea typeface="Calibri" panose="020F0502020204030204" pitchFamily="34" charset="0"/>
              <a:cs typeface="Times New Roman" panose="02020603050405020304" pitchFamily="18" charset="0"/>
            </a:rPr>
            <a:t>Ultimately concerned with the rational integrity of faith and just application of faith to life.</a:t>
          </a:r>
          <a:endParaRPr lang="en-US" sz="1400" kern="1200" dirty="0">
            <a:effectLst/>
            <a:latin typeface="Calibri" panose="020F0502020204030204" pitchFamily="34" charset="0"/>
            <a:ea typeface="Calibri" panose="020F0502020204030204" pitchFamily="34" charset="0"/>
            <a:cs typeface="Times New Roman" panose="02020603050405020304" pitchFamily="18" charset="0"/>
          </a:endParaRPr>
        </a:p>
      </dsp:txBody>
      <dsp:txXfrm>
        <a:off x="0" y="1644"/>
        <a:ext cx="5648096" cy="497220"/>
      </dsp:txXfrm>
    </dsp:sp>
    <dsp:sp modelId="{06FB9FC3-9072-4AAF-8348-C0E4D6C9E24D}">
      <dsp:nvSpPr>
        <dsp:cNvPr id="0" name=""/>
        <dsp:cNvSpPr/>
      </dsp:nvSpPr>
      <dsp:spPr>
        <a:xfrm>
          <a:off x="0" y="498865"/>
          <a:ext cx="5648096" cy="0"/>
        </a:xfrm>
        <a:prstGeom prst="line">
          <a:avLst/>
        </a:prstGeom>
        <a:gradFill rotWithShape="0">
          <a:gsLst>
            <a:gs pos="0">
              <a:schemeClr val="accent3">
                <a:hueOff val="0"/>
                <a:satOff val="0"/>
                <a:lumOff val="0"/>
                <a:alphaOff val="0"/>
                <a:tint val="98000"/>
                <a:lumMod val="110000"/>
              </a:schemeClr>
            </a:gs>
            <a:gs pos="84000">
              <a:schemeClr val="accent3">
                <a:hueOff val="0"/>
                <a:satOff val="0"/>
                <a:lumOff val="0"/>
                <a:alphaOff val="0"/>
                <a:shade val="90000"/>
                <a:lumMod val="88000"/>
              </a:schemeClr>
            </a:gs>
          </a:gsLst>
          <a:lin ang="5400000" scaled="0"/>
        </a:gradFill>
        <a:ln w="12700" cap="rnd" cmpd="sng" algn="ctr">
          <a:solidFill>
            <a:schemeClr val="accent3">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0591CE06-9FA5-4630-B0F6-5703D5879A9E}">
      <dsp:nvSpPr>
        <dsp:cNvPr id="0" name=""/>
        <dsp:cNvSpPr/>
      </dsp:nvSpPr>
      <dsp:spPr>
        <a:xfrm>
          <a:off x="0" y="498865"/>
          <a:ext cx="5648096" cy="497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ctr" defTabSz="622300">
            <a:lnSpc>
              <a:spcPct val="90000"/>
            </a:lnSpc>
            <a:spcBef>
              <a:spcPct val="0"/>
            </a:spcBef>
            <a:spcAft>
              <a:spcPct val="35000"/>
            </a:spcAft>
            <a:buNone/>
          </a:pPr>
          <a:r>
            <a:rPr lang="en-US" sz="1400" b="1" kern="1200">
              <a:effectLst/>
              <a:latin typeface="Calibri" panose="020F0502020204030204" pitchFamily="34" charset="0"/>
              <a:ea typeface="Calibri" panose="020F0502020204030204" pitchFamily="34" charset="0"/>
              <a:cs typeface="Times New Roman" panose="02020603050405020304" pitchFamily="18" charset="0"/>
            </a:rPr>
            <a:t>Values deep knowledge, open discourse and intellectual curiosity; frequently exhibits a penetrating analytic culture.</a:t>
          </a:r>
          <a:endParaRPr lang="en-US" sz="1400" kern="1200" dirty="0">
            <a:effectLst/>
            <a:latin typeface="Calibri" panose="020F0502020204030204" pitchFamily="34" charset="0"/>
            <a:ea typeface="Calibri" panose="020F0502020204030204" pitchFamily="34" charset="0"/>
            <a:cs typeface="Times New Roman" panose="02020603050405020304" pitchFamily="18" charset="0"/>
          </a:endParaRPr>
        </a:p>
      </dsp:txBody>
      <dsp:txXfrm>
        <a:off x="0" y="498865"/>
        <a:ext cx="5648096" cy="497220"/>
      </dsp:txXfrm>
    </dsp:sp>
    <dsp:sp modelId="{C30DD6BF-9050-4604-ADAA-1EE1056E92CB}">
      <dsp:nvSpPr>
        <dsp:cNvPr id="0" name=""/>
        <dsp:cNvSpPr/>
      </dsp:nvSpPr>
      <dsp:spPr>
        <a:xfrm>
          <a:off x="0" y="996086"/>
          <a:ext cx="5648096" cy="0"/>
        </a:xfrm>
        <a:prstGeom prst="line">
          <a:avLst/>
        </a:prstGeom>
        <a:gradFill rotWithShape="0">
          <a:gsLst>
            <a:gs pos="0">
              <a:schemeClr val="accent4">
                <a:hueOff val="0"/>
                <a:satOff val="0"/>
                <a:lumOff val="0"/>
                <a:alphaOff val="0"/>
                <a:tint val="98000"/>
                <a:lumMod val="110000"/>
              </a:schemeClr>
            </a:gs>
            <a:gs pos="84000">
              <a:schemeClr val="accent4">
                <a:hueOff val="0"/>
                <a:satOff val="0"/>
                <a:lumOff val="0"/>
                <a:alphaOff val="0"/>
                <a:shade val="90000"/>
                <a:lumMod val="88000"/>
              </a:schemeClr>
            </a:gs>
          </a:gsLst>
          <a:lin ang="5400000" scaled="0"/>
        </a:gradFill>
        <a:ln w="12700" cap="rnd" cmpd="sng" algn="ctr">
          <a:solidFill>
            <a:schemeClr val="accent4">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D3025189-F5C8-4203-8FF0-806A2B21FBF5}">
      <dsp:nvSpPr>
        <dsp:cNvPr id="0" name=""/>
        <dsp:cNvSpPr/>
      </dsp:nvSpPr>
      <dsp:spPr>
        <a:xfrm>
          <a:off x="0" y="996086"/>
          <a:ext cx="5648096" cy="497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effectLst/>
              <a:latin typeface="Calibri" panose="020F0502020204030204" pitchFamily="34" charset="0"/>
              <a:ea typeface="Calibri" panose="020F0502020204030204" pitchFamily="34" charset="0"/>
              <a:cs typeface="Times New Roman" panose="02020603050405020304" pitchFamily="18" charset="0"/>
            </a:rPr>
            <a:t>Not averse to wandering aspect of faith</a:t>
          </a:r>
          <a:endParaRPr lang="en-US" sz="1400" kern="1200" dirty="0">
            <a:effectLst/>
            <a:latin typeface="Calibri" panose="020F0502020204030204" pitchFamily="34" charset="0"/>
            <a:ea typeface="Calibri" panose="020F0502020204030204" pitchFamily="34" charset="0"/>
            <a:cs typeface="Times New Roman" panose="02020603050405020304" pitchFamily="18" charset="0"/>
          </a:endParaRPr>
        </a:p>
      </dsp:txBody>
      <dsp:txXfrm>
        <a:off x="0" y="996086"/>
        <a:ext cx="5648096" cy="497220"/>
      </dsp:txXfrm>
    </dsp:sp>
    <dsp:sp modelId="{CD79B50B-EE95-4AAA-90CE-DD9C6BBF72C1}">
      <dsp:nvSpPr>
        <dsp:cNvPr id="0" name=""/>
        <dsp:cNvSpPr/>
      </dsp:nvSpPr>
      <dsp:spPr>
        <a:xfrm>
          <a:off x="0" y="1493307"/>
          <a:ext cx="5648096" cy="0"/>
        </a:xfrm>
        <a:prstGeom prst="line">
          <a:avLst/>
        </a:prstGeom>
        <a:gradFill rotWithShape="0">
          <a:gsLst>
            <a:gs pos="0">
              <a:schemeClr val="accent5">
                <a:hueOff val="0"/>
                <a:satOff val="0"/>
                <a:lumOff val="0"/>
                <a:alphaOff val="0"/>
                <a:tint val="98000"/>
                <a:lumMod val="110000"/>
              </a:schemeClr>
            </a:gs>
            <a:gs pos="84000">
              <a:schemeClr val="accent5">
                <a:hueOff val="0"/>
                <a:satOff val="0"/>
                <a:lumOff val="0"/>
                <a:alphaOff val="0"/>
                <a:shade val="90000"/>
                <a:lumMod val="88000"/>
              </a:schemeClr>
            </a:gs>
          </a:gsLst>
          <a:lin ang="5400000" scaled="0"/>
        </a:gradFill>
        <a:ln w="12700" cap="rnd" cmpd="sng" algn="ctr">
          <a:solidFill>
            <a:schemeClr val="accent5">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FE5D033A-BB9A-4EEA-A207-A8D83DD4CE0E}">
      <dsp:nvSpPr>
        <dsp:cNvPr id="0" name=""/>
        <dsp:cNvSpPr/>
      </dsp:nvSpPr>
      <dsp:spPr>
        <a:xfrm>
          <a:off x="0" y="1493307"/>
          <a:ext cx="5648096" cy="497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ctr" defTabSz="622300">
            <a:lnSpc>
              <a:spcPct val="90000"/>
            </a:lnSpc>
            <a:spcBef>
              <a:spcPct val="0"/>
            </a:spcBef>
            <a:spcAft>
              <a:spcPct val="35000"/>
            </a:spcAft>
            <a:buNone/>
          </a:pPr>
          <a:r>
            <a:rPr lang="en-US" sz="1400" b="1" kern="1200">
              <a:effectLst/>
              <a:latin typeface="Calibri" panose="020F0502020204030204" pitchFamily="34" charset="0"/>
              <a:ea typeface="Calibri" panose="020F0502020204030204" pitchFamily="34" charset="0"/>
              <a:cs typeface="Times New Roman" panose="02020603050405020304" pitchFamily="18" charset="0"/>
            </a:rPr>
            <a:t>Capacity to be a powerful ally for those with minority status or who lack power to protect themselves.</a:t>
          </a:r>
          <a:endParaRPr lang="en-US" sz="1400" kern="1200" dirty="0">
            <a:effectLst/>
            <a:latin typeface="Calibri" panose="020F0502020204030204" pitchFamily="34" charset="0"/>
            <a:ea typeface="Calibri" panose="020F0502020204030204" pitchFamily="34" charset="0"/>
            <a:cs typeface="Times New Roman" panose="02020603050405020304" pitchFamily="18" charset="0"/>
          </a:endParaRPr>
        </a:p>
      </dsp:txBody>
      <dsp:txXfrm>
        <a:off x="0" y="1493307"/>
        <a:ext cx="5648096" cy="497220"/>
      </dsp:txXfrm>
    </dsp:sp>
    <dsp:sp modelId="{021236E8-B5E7-44B4-B52A-175B85CC13AC}">
      <dsp:nvSpPr>
        <dsp:cNvPr id="0" name=""/>
        <dsp:cNvSpPr/>
      </dsp:nvSpPr>
      <dsp:spPr>
        <a:xfrm>
          <a:off x="0" y="1990528"/>
          <a:ext cx="5648096" cy="0"/>
        </a:xfrm>
        <a:prstGeom prst="line">
          <a:avLst/>
        </a:prstGeom>
        <a:gradFill rotWithShape="0">
          <a:gsLst>
            <a:gs pos="0">
              <a:schemeClr val="accent6">
                <a:hueOff val="0"/>
                <a:satOff val="0"/>
                <a:lumOff val="0"/>
                <a:alphaOff val="0"/>
                <a:tint val="98000"/>
                <a:lumMod val="110000"/>
              </a:schemeClr>
            </a:gs>
            <a:gs pos="84000">
              <a:schemeClr val="accent6">
                <a:hueOff val="0"/>
                <a:satOff val="0"/>
                <a:lumOff val="0"/>
                <a:alphaOff val="0"/>
                <a:shade val="90000"/>
                <a:lumMod val="88000"/>
              </a:schemeClr>
            </a:gs>
          </a:gsLst>
          <a:lin ang="5400000" scaled="0"/>
        </a:gradFill>
        <a:ln w="12700" cap="rnd" cmpd="sng" algn="ctr">
          <a:solidFill>
            <a:schemeClr val="accent6">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24ACE741-2B3F-4864-A073-847E38E24FF3}">
      <dsp:nvSpPr>
        <dsp:cNvPr id="0" name=""/>
        <dsp:cNvSpPr/>
      </dsp:nvSpPr>
      <dsp:spPr>
        <a:xfrm>
          <a:off x="0" y="1990528"/>
          <a:ext cx="5648096" cy="497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ctr" defTabSz="622300">
            <a:lnSpc>
              <a:spcPct val="90000"/>
            </a:lnSpc>
            <a:spcBef>
              <a:spcPct val="0"/>
            </a:spcBef>
            <a:spcAft>
              <a:spcPct val="35000"/>
            </a:spcAft>
            <a:buNone/>
          </a:pPr>
          <a:r>
            <a:rPr lang="en-US" sz="1400" b="1" kern="1200" dirty="0">
              <a:effectLst/>
              <a:latin typeface="Calibri" panose="020F0502020204030204" pitchFamily="34" charset="0"/>
              <a:ea typeface="Calibri" panose="020F0502020204030204" pitchFamily="34" charset="0"/>
              <a:cs typeface="Times New Roman" panose="02020603050405020304" pitchFamily="18" charset="0"/>
            </a:rPr>
            <a:t>Capable of embracing meaningful changes necessary to engage a </a:t>
          </a:r>
          <a:br>
            <a:rPr lang="en-US" sz="1400" b="1" kern="1200" dirty="0">
              <a:effectLst/>
              <a:latin typeface="Calibri" panose="020F0502020204030204" pitchFamily="34" charset="0"/>
              <a:ea typeface="Calibri" panose="020F0502020204030204" pitchFamily="34" charset="0"/>
              <a:cs typeface="Times New Roman" panose="02020603050405020304" pitchFamily="18" charset="0"/>
            </a:rPr>
          </a:br>
          <a:r>
            <a:rPr lang="en-US" sz="1400" b="1" kern="1200" dirty="0">
              <a:effectLst/>
              <a:latin typeface="Calibri" panose="020F0502020204030204" pitchFamily="34" charset="0"/>
              <a:ea typeface="Calibri" panose="020F0502020204030204" pitchFamily="34" charset="0"/>
              <a:cs typeface="Times New Roman" panose="02020603050405020304" pitchFamily="18" charset="0"/>
            </a:rPr>
            <a:t>changing society.</a:t>
          </a:r>
          <a:endParaRPr lang="en-US" sz="1400" kern="1200" dirty="0">
            <a:effectLst/>
            <a:latin typeface="Calibri" panose="020F0502020204030204" pitchFamily="34" charset="0"/>
            <a:ea typeface="Calibri" panose="020F0502020204030204" pitchFamily="34" charset="0"/>
            <a:cs typeface="Times New Roman" panose="02020603050405020304" pitchFamily="18" charset="0"/>
          </a:endParaRPr>
        </a:p>
      </dsp:txBody>
      <dsp:txXfrm>
        <a:off x="0" y="1990528"/>
        <a:ext cx="5648096" cy="497220"/>
      </dsp:txXfrm>
    </dsp:sp>
    <dsp:sp modelId="{FB6C63B2-8EA1-4F5E-8AF9-1A1481EBBC7F}">
      <dsp:nvSpPr>
        <dsp:cNvPr id="0" name=""/>
        <dsp:cNvSpPr/>
      </dsp:nvSpPr>
      <dsp:spPr>
        <a:xfrm>
          <a:off x="0" y="2487748"/>
          <a:ext cx="5648096" cy="0"/>
        </a:xfrm>
        <a:prstGeom prst="line">
          <a:avLst/>
        </a:prstGeom>
        <a:gradFill rotWithShape="0">
          <a:gsLst>
            <a:gs pos="0">
              <a:schemeClr val="accent2">
                <a:hueOff val="0"/>
                <a:satOff val="0"/>
                <a:lumOff val="0"/>
                <a:alphaOff val="0"/>
                <a:tint val="98000"/>
                <a:lumMod val="110000"/>
              </a:schemeClr>
            </a:gs>
            <a:gs pos="84000">
              <a:schemeClr val="accent2">
                <a:hueOff val="0"/>
                <a:satOff val="0"/>
                <a:lumOff val="0"/>
                <a:alphaOff val="0"/>
                <a:shade val="90000"/>
                <a:lumMod val="88000"/>
              </a:schemeClr>
            </a:gs>
          </a:gsLst>
          <a:lin ang="5400000" scaled="0"/>
        </a:gradFill>
        <a:ln w="12700" cap="rnd" cmpd="sng" algn="ctr">
          <a:solidFill>
            <a:schemeClr val="accent2">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54D6C540-83B6-4085-AF75-44CC22738FAF}">
      <dsp:nvSpPr>
        <dsp:cNvPr id="0" name=""/>
        <dsp:cNvSpPr/>
      </dsp:nvSpPr>
      <dsp:spPr>
        <a:xfrm>
          <a:off x="0" y="2487748"/>
          <a:ext cx="5648096" cy="497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ctr" defTabSz="622300">
            <a:lnSpc>
              <a:spcPct val="90000"/>
            </a:lnSpc>
            <a:spcBef>
              <a:spcPct val="0"/>
            </a:spcBef>
            <a:spcAft>
              <a:spcPct val="35000"/>
            </a:spcAft>
            <a:buNone/>
          </a:pPr>
          <a:r>
            <a:rPr lang="en-US" sz="1400" b="1" kern="1200">
              <a:effectLst/>
              <a:latin typeface="Calibri" panose="020F0502020204030204" pitchFamily="34" charset="0"/>
              <a:ea typeface="Calibri" panose="020F0502020204030204" pitchFamily="34" charset="0"/>
              <a:cs typeface="Times New Roman" panose="02020603050405020304" pitchFamily="18" charset="0"/>
            </a:rPr>
            <a:t>May need to overcome the temptation to overthink issues or try to be everything to everyone.</a:t>
          </a:r>
          <a:endParaRPr lang="en-US" sz="1400" kern="1200" dirty="0">
            <a:effectLst/>
            <a:latin typeface="Calibri" panose="020F0502020204030204" pitchFamily="34" charset="0"/>
            <a:ea typeface="Calibri" panose="020F0502020204030204" pitchFamily="34" charset="0"/>
            <a:cs typeface="Times New Roman" panose="02020603050405020304" pitchFamily="18" charset="0"/>
          </a:endParaRPr>
        </a:p>
      </dsp:txBody>
      <dsp:txXfrm>
        <a:off x="0" y="2487748"/>
        <a:ext cx="5648096" cy="497220"/>
      </dsp:txXfrm>
    </dsp:sp>
    <dsp:sp modelId="{A8FFC924-9B82-41EA-BC5E-B467A4FD257E}">
      <dsp:nvSpPr>
        <dsp:cNvPr id="0" name=""/>
        <dsp:cNvSpPr/>
      </dsp:nvSpPr>
      <dsp:spPr>
        <a:xfrm>
          <a:off x="0" y="2984969"/>
          <a:ext cx="5648096" cy="0"/>
        </a:xfrm>
        <a:prstGeom prst="line">
          <a:avLst/>
        </a:prstGeom>
        <a:gradFill rotWithShape="0">
          <a:gsLst>
            <a:gs pos="0">
              <a:schemeClr val="accent3">
                <a:hueOff val="0"/>
                <a:satOff val="0"/>
                <a:lumOff val="0"/>
                <a:alphaOff val="0"/>
                <a:tint val="98000"/>
                <a:lumMod val="110000"/>
              </a:schemeClr>
            </a:gs>
            <a:gs pos="84000">
              <a:schemeClr val="accent3">
                <a:hueOff val="0"/>
                <a:satOff val="0"/>
                <a:lumOff val="0"/>
                <a:alphaOff val="0"/>
                <a:shade val="90000"/>
                <a:lumMod val="88000"/>
              </a:schemeClr>
            </a:gs>
          </a:gsLst>
          <a:lin ang="5400000" scaled="0"/>
        </a:gradFill>
        <a:ln w="12700" cap="rnd" cmpd="sng" algn="ctr">
          <a:solidFill>
            <a:schemeClr val="accent3">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E217F494-0053-444B-90AA-D881F6F9A8DF}">
      <dsp:nvSpPr>
        <dsp:cNvPr id="0" name=""/>
        <dsp:cNvSpPr/>
      </dsp:nvSpPr>
      <dsp:spPr>
        <a:xfrm>
          <a:off x="0" y="2984969"/>
          <a:ext cx="5642580" cy="6248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ctr" defTabSz="577850">
            <a:lnSpc>
              <a:spcPct val="90000"/>
            </a:lnSpc>
            <a:spcBef>
              <a:spcPct val="0"/>
            </a:spcBef>
            <a:spcAft>
              <a:spcPct val="35000"/>
            </a:spcAft>
            <a:buNone/>
          </a:pPr>
          <a:r>
            <a:rPr lang="en-US" sz="1300" b="1" kern="1200" dirty="0">
              <a:effectLst/>
              <a:latin typeface="Calibri" panose="020F0502020204030204" pitchFamily="34" charset="0"/>
              <a:ea typeface="Calibri" panose="020F0502020204030204" pitchFamily="34" charset="0"/>
              <a:cs typeface="Times New Roman" panose="02020603050405020304" pitchFamily="18" charset="0"/>
            </a:rPr>
            <a:t>Since care for others is often expressed in terms of fairness and justice, may need to develop a deeper relational component to prevent being misperceived as unapproachable, impersonal or uncaring.</a:t>
          </a:r>
          <a:endParaRPr lang="en-US" sz="1300" kern="1200" dirty="0">
            <a:effectLst/>
            <a:latin typeface="Calibri" panose="020F0502020204030204" pitchFamily="34" charset="0"/>
            <a:ea typeface="Calibri" panose="020F0502020204030204" pitchFamily="34" charset="0"/>
            <a:cs typeface="Times New Roman" panose="02020603050405020304" pitchFamily="18" charset="0"/>
          </a:endParaRPr>
        </a:p>
      </dsp:txBody>
      <dsp:txXfrm>
        <a:off x="0" y="2984969"/>
        <a:ext cx="5642580" cy="624847"/>
      </dsp:txXfrm>
    </dsp:sp>
    <dsp:sp modelId="{FEBB8E5A-C537-4907-9023-7B8286D2F6D4}">
      <dsp:nvSpPr>
        <dsp:cNvPr id="0" name=""/>
        <dsp:cNvSpPr/>
      </dsp:nvSpPr>
      <dsp:spPr>
        <a:xfrm>
          <a:off x="0" y="3609817"/>
          <a:ext cx="5648096" cy="0"/>
        </a:xfrm>
        <a:prstGeom prst="line">
          <a:avLst/>
        </a:prstGeom>
        <a:gradFill rotWithShape="0">
          <a:gsLst>
            <a:gs pos="0">
              <a:schemeClr val="accent4">
                <a:hueOff val="0"/>
                <a:satOff val="0"/>
                <a:lumOff val="0"/>
                <a:alphaOff val="0"/>
                <a:tint val="98000"/>
                <a:lumMod val="110000"/>
              </a:schemeClr>
            </a:gs>
            <a:gs pos="84000">
              <a:schemeClr val="accent4">
                <a:hueOff val="0"/>
                <a:satOff val="0"/>
                <a:lumOff val="0"/>
                <a:alphaOff val="0"/>
                <a:shade val="90000"/>
                <a:lumMod val="88000"/>
              </a:schemeClr>
            </a:gs>
          </a:gsLst>
          <a:lin ang="5400000" scaled="0"/>
        </a:gradFill>
        <a:ln w="12700" cap="rnd" cmpd="sng" algn="ctr">
          <a:solidFill>
            <a:schemeClr val="accent4">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542C6D7C-0037-4D87-BCC1-409D565F300D}">
      <dsp:nvSpPr>
        <dsp:cNvPr id="0" name=""/>
        <dsp:cNvSpPr/>
      </dsp:nvSpPr>
      <dsp:spPr>
        <a:xfrm>
          <a:off x="0" y="3609817"/>
          <a:ext cx="5642580" cy="746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effectLst/>
              <a:latin typeface="Calibri" panose="020F0502020204030204" pitchFamily="34" charset="0"/>
              <a:ea typeface="Calibri" panose="020F0502020204030204" pitchFamily="34" charset="0"/>
              <a:cs typeface="Times New Roman" panose="02020603050405020304" pitchFamily="18" charset="0"/>
            </a:rPr>
            <a:t>Dominant reflexes often prioritized around rational understanding which may not give proper weight to role of emotion in persuading and enlisting support (Internally low hospitality scores do not necessarily impact peop</a:t>
          </a:r>
          <a:r>
            <a:rPr lang="en-US" sz="1200" b="1" kern="1200" dirty="0">
              <a:latin typeface="Calibri" panose="020F0502020204030204" pitchFamily="34" charset="0"/>
              <a:ea typeface="Calibri" panose="020F0502020204030204" pitchFamily="34" charset="0"/>
              <a:cs typeface="Times New Roman" panose="02020603050405020304" pitchFamily="18" charset="0"/>
            </a:rPr>
            <a:t>le’s views on the church overall</a:t>
          </a:r>
          <a:r>
            <a:rPr lang="en-US" sz="1400" b="1" kern="1200" dirty="0">
              <a:latin typeface="Calibri" panose="020F0502020204030204" pitchFamily="34" charset="0"/>
              <a:ea typeface="Calibri" panose="020F0502020204030204" pitchFamily="34" charset="0"/>
              <a:cs typeface="Times New Roman" panose="02020603050405020304" pitchFamily="18" charset="0"/>
            </a:rPr>
            <a:t>.)</a:t>
          </a:r>
          <a:endParaRPr lang="en-US" sz="1400" kern="1200" dirty="0">
            <a:effectLst/>
            <a:latin typeface="Calibri" panose="020F0502020204030204" pitchFamily="34" charset="0"/>
            <a:ea typeface="Calibri" panose="020F0502020204030204" pitchFamily="34" charset="0"/>
            <a:cs typeface="Times New Roman" panose="02020603050405020304" pitchFamily="18" charset="0"/>
          </a:endParaRPr>
        </a:p>
      </dsp:txBody>
      <dsp:txXfrm>
        <a:off x="0" y="3609817"/>
        <a:ext cx="5642580" cy="746572"/>
      </dsp:txXfrm>
    </dsp:sp>
    <dsp:sp modelId="{FB594F10-F972-4181-9418-509A5A9BFC8C}">
      <dsp:nvSpPr>
        <dsp:cNvPr id="0" name=""/>
        <dsp:cNvSpPr/>
      </dsp:nvSpPr>
      <dsp:spPr>
        <a:xfrm>
          <a:off x="0" y="4356389"/>
          <a:ext cx="5648096" cy="0"/>
        </a:xfrm>
        <a:prstGeom prst="line">
          <a:avLst/>
        </a:prstGeom>
        <a:gradFill rotWithShape="0">
          <a:gsLst>
            <a:gs pos="0">
              <a:schemeClr val="accent5">
                <a:hueOff val="0"/>
                <a:satOff val="0"/>
                <a:lumOff val="0"/>
                <a:alphaOff val="0"/>
                <a:tint val="98000"/>
                <a:lumMod val="110000"/>
              </a:schemeClr>
            </a:gs>
            <a:gs pos="84000">
              <a:schemeClr val="accent5">
                <a:hueOff val="0"/>
                <a:satOff val="0"/>
                <a:lumOff val="0"/>
                <a:alphaOff val="0"/>
                <a:shade val="90000"/>
                <a:lumMod val="88000"/>
              </a:schemeClr>
            </a:gs>
          </a:gsLst>
          <a:lin ang="5400000" scaled="0"/>
        </a:gradFill>
        <a:ln w="12700" cap="rnd" cmpd="sng" algn="ctr">
          <a:solidFill>
            <a:schemeClr val="accent5">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92A43B28-AEB5-4AD5-BFF1-EAC4D64A1012}">
      <dsp:nvSpPr>
        <dsp:cNvPr id="0" name=""/>
        <dsp:cNvSpPr/>
      </dsp:nvSpPr>
      <dsp:spPr>
        <a:xfrm>
          <a:off x="0" y="4356389"/>
          <a:ext cx="5648096" cy="497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ctr" defTabSz="622300">
            <a:lnSpc>
              <a:spcPct val="90000"/>
            </a:lnSpc>
            <a:spcBef>
              <a:spcPct val="0"/>
            </a:spcBef>
            <a:spcAft>
              <a:spcPct val="35000"/>
            </a:spcAft>
            <a:buNone/>
          </a:pPr>
          <a:r>
            <a:rPr lang="en-US" sz="1400" b="1" kern="1200" dirty="0">
              <a:effectLst/>
              <a:latin typeface="Calibri" panose="020F0502020204030204" pitchFamily="34" charset="0"/>
              <a:ea typeface="Calibri" panose="020F0502020204030204" pitchFamily="34" charset="0"/>
              <a:cs typeface="Times New Roman" panose="02020603050405020304" pitchFamily="18" charset="0"/>
            </a:rPr>
            <a:t>In quest to be open, may not give enough voice to values of </a:t>
          </a:r>
        </a:p>
        <a:p>
          <a:pPr marL="0" lvl="0" indent="0" algn="ctr" defTabSz="622300">
            <a:lnSpc>
              <a:spcPct val="90000"/>
            </a:lnSpc>
            <a:spcBef>
              <a:spcPct val="0"/>
            </a:spcBef>
            <a:spcAft>
              <a:spcPct val="35000"/>
            </a:spcAft>
            <a:buNone/>
          </a:pPr>
          <a:r>
            <a:rPr lang="en-US" sz="1400" b="1" kern="1200" dirty="0">
              <a:effectLst/>
              <a:latin typeface="Calibri" panose="020F0502020204030204" pitchFamily="34" charset="0"/>
              <a:ea typeface="Calibri" panose="020F0502020204030204" pitchFamily="34" charset="0"/>
              <a:cs typeface="Times New Roman" panose="02020603050405020304" pitchFamily="18" charset="0"/>
            </a:rPr>
            <a:t>commitment and clarity</a:t>
          </a:r>
          <a:endParaRPr lang="en-US" sz="1400" kern="1200" dirty="0">
            <a:effectLst/>
            <a:latin typeface="Calibri" panose="020F0502020204030204" pitchFamily="34" charset="0"/>
            <a:ea typeface="Calibri" panose="020F0502020204030204" pitchFamily="34" charset="0"/>
            <a:cs typeface="Times New Roman" panose="02020603050405020304" pitchFamily="18" charset="0"/>
          </a:endParaRPr>
        </a:p>
      </dsp:txBody>
      <dsp:txXfrm>
        <a:off x="0" y="4356389"/>
        <a:ext cx="5648096" cy="497220"/>
      </dsp:txXfrm>
    </dsp:sp>
    <dsp:sp modelId="{958861EA-367A-47B0-877E-6133A92C0810}">
      <dsp:nvSpPr>
        <dsp:cNvPr id="0" name=""/>
        <dsp:cNvSpPr/>
      </dsp:nvSpPr>
      <dsp:spPr>
        <a:xfrm>
          <a:off x="0" y="4853610"/>
          <a:ext cx="5648096" cy="0"/>
        </a:xfrm>
        <a:prstGeom prst="line">
          <a:avLst/>
        </a:prstGeom>
        <a:gradFill rotWithShape="0">
          <a:gsLst>
            <a:gs pos="0">
              <a:schemeClr val="accent6">
                <a:hueOff val="0"/>
                <a:satOff val="0"/>
                <a:lumOff val="0"/>
                <a:alphaOff val="0"/>
                <a:tint val="98000"/>
                <a:lumMod val="110000"/>
              </a:schemeClr>
            </a:gs>
            <a:gs pos="84000">
              <a:schemeClr val="accent6">
                <a:hueOff val="0"/>
                <a:satOff val="0"/>
                <a:lumOff val="0"/>
                <a:alphaOff val="0"/>
                <a:shade val="90000"/>
                <a:lumMod val="88000"/>
              </a:schemeClr>
            </a:gs>
          </a:gsLst>
          <a:lin ang="5400000" scaled="0"/>
        </a:gradFill>
        <a:ln w="12700" cap="rnd" cmpd="sng" algn="ctr">
          <a:solidFill>
            <a:schemeClr val="accent6">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42EEDD1C-C338-47AD-8519-DE059B0D2B7F}">
      <dsp:nvSpPr>
        <dsp:cNvPr id="0" name=""/>
        <dsp:cNvSpPr/>
      </dsp:nvSpPr>
      <dsp:spPr>
        <a:xfrm>
          <a:off x="0" y="4853610"/>
          <a:ext cx="5648096" cy="497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ctr" defTabSz="622300">
            <a:lnSpc>
              <a:spcPct val="90000"/>
            </a:lnSpc>
            <a:spcBef>
              <a:spcPct val="0"/>
            </a:spcBef>
            <a:spcAft>
              <a:spcPct val="35000"/>
            </a:spcAft>
            <a:buNone/>
          </a:pPr>
          <a:r>
            <a:rPr lang="en-US" sz="1400" b="1" kern="1200">
              <a:effectLst/>
              <a:latin typeface="Calibri" panose="020F0502020204030204" pitchFamily="34" charset="0"/>
              <a:ea typeface="Calibri" panose="020F0502020204030204" pitchFamily="34" charset="0"/>
              <a:cs typeface="Times New Roman" panose="02020603050405020304" pitchFamily="18" charset="0"/>
            </a:rPr>
            <a:t>Larger issues may detract from need to develop interpersonal skills, conflict resolution skills, and trust.</a:t>
          </a:r>
          <a:endParaRPr lang="en-US" sz="1400" kern="1200" dirty="0">
            <a:effectLst/>
            <a:latin typeface="Calibri" panose="020F0502020204030204" pitchFamily="34" charset="0"/>
            <a:ea typeface="Calibri" panose="020F0502020204030204" pitchFamily="34" charset="0"/>
            <a:cs typeface="Times New Roman" panose="02020603050405020304" pitchFamily="18" charset="0"/>
          </a:endParaRPr>
        </a:p>
      </dsp:txBody>
      <dsp:txXfrm>
        <a:off x="0" y="4853610"/>
        <a:ext cx="5648096" cy="49722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13FE6C-43AF-4909-82DB-CED585C11183}">
      <dsp:nvSpPr>
        <dsp:cNvPr id="0" name=""/>
        <dsp:cNvSpPr/>
      </dsp:nvSpPr>
      <dsp:spPr>
        <a:xfrm>
          <a:off x="0" y="0"/>
          <a:ext cx="5648096" cy="0"/>
        </a:xfrm>
        <a:prstGeom prst="line">
          <a:avLst/>
        </a:prstGeom>
        <a:gradFill rotWithShape="0">
          <a:gsLst>
            <a:gs pos="0">
              <a:schemeClr val="accent2">
                <a:hueOff val="0"/>
                <a:satOff val="0"/>
                <a:lumOff val="0"/>
                <a:alphaOff val="0"/>
                <a:tint val="98000"/>
                <a:lumMod val="110000"/>
              </a:schemeClr>
            </a:gs>
            <a:gs pos="84000">
              <a:schemeClr val="accent2">
                <a:hueOff val="0"/>
                <a:satOff val="0"/>
                <a:lumOff val="0"/>
                <a:alphaOff val="0"/>
                <a:shade val="90000"/>
                <a:lumMod val="88000"/>
              </a:schemeClr>
            </a:gs>
          </a:gsLst>
          <a:lin ang="5400000" scaled="0"/>
        </a:gradFill>
        <a:ln w="12700" cap="rnd" cmpd="sng" algn="ctr">
          <a:solidFill>
            <a:schemeClr val="accent2">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A29FA3BF-6292-41CC-B2DB-DEEB9239DDC3}">
      <dsp:nvSpPr>
        <dsp:cNvPr id="0" name=""/>
        <dsp:cNvSpPr/>
      </dsp:nvSpPr>
      <dsp:spPr>
        <a:xfrm>
          <a:off x="0" y="0"/>
          <a:ext cx="5648096" cy="669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kern="1200" dirty="0">
              <a:effectLst/>
              <a:latin typeface="Calibri" panose="020F0502020204030204" pitchFamily="34" charset="0"/>
              <a:ea typeface="Calibri" panose="020F0502020204030204" pitchFamily="34" charset="0"/>
              <a:cs typeface="Times New Roman" panose="02020603050405020304" pitchFamily="18" charset="0"/>
            </a:rPr>
            <a:t>Ultimately concerned with faith presented in a way that people find accessible and compelling, often resulting in powerful experiences for participants that open them to alternative ways of looking at life.</a:t>
          </a:r>
          <a:endParaRPr lang="en-US" sz="1400" kern="1200" dirty="0">
            <a:effectLst/>
            <a:latin typeface="Calibri" panose="020F0502020204030204" pitchFamily="34" charset="0"/>
            <a:ea typeface="Calibri" panose="020F0502020204030204" pitchFamily="34" charset="0"/>
            <a:cs typeface="Times New Roman" panose="02020603050405020304" pitchFamily="18" charset="0"/>
          </a:endParaRPr>
        </a:p>
      </dsp:txBody>
      <dsp:txXfrm>
        <a:off x="0" y="0"/>
        <a:ext cx="5648096" cy="669059"/>
      </dsp:txXfrm>
    </dsp:sp>
    <dsp:sp modelId="{680D831A-0DE9-419C-A40E-10AAAA700B07}">
      <dsp:nvSpPr>
        <dsp:cNvPr id="0" name=""/>
        <dsp:cNvSpPr/>
      </dsp:nvSpPr>
      <dsp:spPr>
        <a:xfrm>
          <a:off x="0" y="669059"/>
          <a:ext cx="5648096" cy="0"/>
        </a:xfrm>
        <a:prstGeom prst="line">
          <a:avLst/>
        </a:prstGeom>
        <a:gradFill rotWithShape="0">
          <a:gsLst>
            <a:gs pos="0">
              <a:schemeClr val="accent3">
                <a:hueOff val="0"/>
                <a:satOff val="0"/>
                <a:lumOff val="0"/>
                <a:alphaOff val="0"/>
                <a:tint val="98000"/>
                <a:lumMod val="110000"/>
              </a:schemeClr>
            </a:gs>
            <a:gs pos="84000">
              <a:schemeClr val="accent3">
                <a:hueOff val="0"/>
                <a:satOff val="0"/>
                <a:lumOff val="0"/>
                <a:alphaOff val="0"/>
                <a:shade val="90000"/>
                <a:lumMod val="88000"/>
              </a:schemeClr>
            </a:gs>
          </a:gsLst>
          <a:lin ang="5400000" scaled="0"/>
        </a:gradFill>
        <a:ln w="12700" cap="rnd" cmpd="sng" algn="ctr">
          <a:solidFill>
            <a:schemeClr val="accent3">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C1512BA0-2D6B-4E25-98E7-9BF2C0E2F65B}">
      <dsp:nvSpPr>
        <dsp:cNvPr id="0" name=""/>
        <dsp:cNvSpPr/>
      </dsp:nvSpPr>
      <dsp:spPr>
        <a:xfrm>
          <a:off x="0" y="669059"/>
          <a:ext cx="5648096" cy="669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kern="1200" dirty="0">
              <a:effectLst/>
              <a:latin typeface="Calibri" panose="020F0502020204030204" pitchFamily="34" charset="0"/>
              <a:ea typeface="Calibri" panose="020F0502020204030204" pitchFamily="34" charset="0"/>
              <a:cs typeface="Times New Roman" panose="02020603050405020304" pitchFamily="18" charset="0"/>
            </a:rPr>
            <a:t>Serves as bridge between traditional understandings of Christian beliefs and contemporary life experiences</a:t>
          </a:r>
          <a:endParaRPr lang="en-US" sz="1400" kern="1200" dirty="0">
            <a:effectLst/>
            <a:latin typeface="Calibri" panose="020F0502020204030204" pitchFamily="34" charset="0"/>
            <a:ea typeface="Calibri" panose="020F0502020204030204" pitchFamily="34" charset="0"/>
            <a:cs typeface="Times New Roman" panose="02020603050405020304" pitchFamily="18" charset="0"/>
          </a:endParaRPr>
        </a:p>
      </dsp:txBody>
      <dsp:txXfrm>
        <a:off x="0" y="669059"/>
        <a:ext cx="5648096" cy="669059"/>
      </dsp:txXfrm>
    </dsp:sp>
    <dsp:sp modelId="{42723BF2-B47B-4FBF-84E4-BE4794B24961}">
      <dsp:nvSpPr>
        <dsp:cNvPr id="0" name=""/>
        <dsp:cNvSpPr/>
      </dsp:nvSpPr>
      <dsp:spPr>
        <a:xfrm>
          <a:off x="0" y="1338118"/>
          <a:ext cx="5648096" cy="0"/>
        </a:xfrm>
        <a:prstGeom prst="line">
          <a:avLst/>
        </a:prstGeom>
        <a:gradFill rotWithShape="0">
          <a:gsLst>
            <a:gs pos="0">
              <a:schemeClr val="accent4">
                <a:hueOff val="0"/>
                <a:satOff val="0"/>
                <a:lumOff val="0"/>
                <a:alphaOff val="0"/>
                <a:tint val="98000"/>
                <a:lumMod val="110000"/>
              </a:schemeClr>
            </a:gs>
            <a:gs pos="84000">
              <a:schemeClr val="accent4">
                <a:hueOff val="0"/>
                <a:satOff val="0"/>
                <a:lumOff val="0"/>
                <a:alphaOff val="0"/>
                <a:shade val="90000"/>
                <a:lumMod val="88000"/>
              </a:schemeClr>
            </a:gs>
          </a:gsLst>
          <a:lin ang="5400000" scaled="0"/>
        </a:gradFill>
        <a:ln w="12700" cap="rnd" cmpd="sng" algn="ctr">
          <a:solidFill>
            <a:schemeClr val="accent4">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849B833A-E7F6-4304-A143-4B7F04218029}">
      <dsp:nvSpPr>
        <dsp:cNvPr id="0" name=""/>
        <dsp:cNvSpPr/>
      </dsp:nvSpPr>
      <dsp:spPr>
        <a:xfrm>
          <a:off x="0" y="1338119"/>
          <a:ext cx="5648096" cy="669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kern="1200" dirty="0">
              <a:effectLst/>
              <a:latin typeface="Calibri" panose="020F0502020204030204" pitchFamily="34" charset="0"/>
              <a:ea typeface="Calibri" panose="020F0502020204030204" pitchFamily="34" charset="0"/>
              <a:cs typeface="Times New Roman" panose="02020603050405020304" pitchFamily="18" charset="0"/>
            </a:rPr>
            <a:t>Concerned with what works now, not by changing basic message but by discovering ways to increase impact of that message to connect faith to life</a:t>
          </a:r>
          <a:endParaRPr lang="en-US" sz="1400" kern="1200" dirty="0">
            <a:effectLst/>
            <a:latin typeface="Calibri" panose="020F0502020204030204" pitchFamily="34" charset="0"/>
            <a:ea typeface="Calibri" panose="020F0502020204030204" pitchFamily="34" charset="0"/>
            <a:cs typeface="Times New Roman" panose="02020603050405020304" pitchFamily="18" charset="0"/>
          </a:endParaRPr>
        </a:p>
      </dsp:txBody>
      <dsp:txXfrm>
        <a:off x="0" y="1338119"/>
        <a:ext cx="5648096" cy="669059"/>
      </dsp:txXfrm>
    </dsp:sp>
    <dsp:sp modelId="{B41F1DCC-9472-44F4-B400-6D4715518D1D}">
      <dsp:nvSpPr>
        <dsp:cNvPr id="0" name=""/>
        <dsp:cNvSpPr/>
      </dsp:nvSpPr>
      <dsp:spPr>
        <a:xfrm>
          <a:off x="0" y="2007178"/>
          <a:ext cx="5648096" cy="0"/>
        </a:xfrm>
        <a:prstGeom prst="line">
          <a:avLst/>
        </a:prstGeom>
        <a:gradFill rotWithShape="0">
          <a:gsLst>
            <a:gs pos="0">
              <a:schemeClr val="accent5">
                <a:hueOff val="0"/>
                <a:satOff val="0"/>
                <a:lumOff val="0"/>
                <a:alphaOff val="0"/>
                <a:tint val="98000"/>
                <a:lumMod val="110000"/>
              </a:schemeClr>
            </a:gs>
            <a:gs pos="84000">
              <a:schemeClr val="accent5">
                <a:hueOff val="0"/>
                <a:satOff val="0"/>
                <a:lumOff val="0"/>
                <a:alphaOff val="0"/>
                <a:shade val="90000"/>
                <a:lumMod val="88000"/>
              </a:schemeClr>
            </a:gs>
          </a:gsLst>
          <a:lin ang="5400000" scaled="0"/>
        </a:gradFill>
        <a:ln w="12700" cap="rnd" cmpd="sng" algn="ctr">
          <a:solidFill>
            <a:schemeClr val="accent5">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2059A619-B53A-4DF0-9AC8-DB149F6949E2}">
      <dsp:nvSpPr>
        <dsp:cNvPr id="0" name=""/>
        <dsp:cNvSpPr/>
      </dsp:nvSpPr>
      <dsp:spPr>
        <a:xfrm>
          <a:off x="0" y="2007178"/>
          <a:ext cx="5648096" cy="669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kern="1200" dirty="0">
              <a:effectLst/>
              <a:latin typeface="Calibri" panose="020F0502020204030204" pitchFamily="34" charset="0"/>
              <a:ea typeface="Calibri" panose="020F0502020204030204" pitchFamily="34" charset="0"/>
              <a:cs typeface="Times New Roman" panose="02020603050405020304" pitchFamily="18" charset="0"/>
            </a:rPr>
            <a:t>Maintains strong missional focus to prevent chasing a religious high where change does not have adequate roots to be sustainable</a:t>
          </a:r>
          <a:endParaRPr lang="en-US" sz="1400" kern="1200" dirty="0">
            <a:effectLst/>
            <a:latin typeface="Calibri" panose="020F0502020204030204" pitchFamily="34" charset="0"/>
            <a:ea typeface="Calibri" panose="020F0502020204030204" pitchFamily="34" charset="0"/>
            <a:cs typeface="Times New Roman" panose="02020603050405020304" pitchFamily="18" charset="0"/>
          </a:endParaRPr>
        </a:p>
      </dsp:txBody>
      <dsp:txXfrm>
        <a:off x="0" y="2007178"/>
        <a:ext cx="5648096" cy="669059"/>
      </dsp:txXfrm>
    </dsp:sp>
    <dsp:sp modelId="{C98E0B28-E07D-400D-A4E9-AAAA24DC5524}">
      <dsp:nvSpPr>
        <dsp:cNvPr id="0" name=""/>
        <dsp:cNvSpPr/>
      </dsp:nvSpPr>
      <dsp:spPr>
        <a:xfrm>
          <a:off x="0" y="2676237"/>
          <a:ext cx="5648096" cy="0"/>
        </a:xfrm>
        <a:prstGeom prst="line">
          <a:avLst/>
        </a:prstGeom>
        <a:gradFill rotWithShape="0">
          <a:gsLst>
            <a:gs pos="0">
              <a:schemeClr val="accent6">
                <a:hueOff val="0"/>
                <a:satOff val="0"/>
                <a:lumOff val="0"/>
                <a:alphaOff val="0"/>
                <a:tint val="98000"/>
                <a:lumMod val="110000"/>
              </a:schemeClr>
            </a:gs>
            <a:gs pos="84000">
              <a:schemeClr val="accent6">
                <a:hueOff val="0"/>
                <a:satOff val="0"/>
                <a:lumOff val="0"/>
                <a:alphaOff val="0"/>
                <a:shade val="90000"/>
                <a:lumMod val="88000"/>
              </a:schemeClr>
            </a:gs>
          </a:gsLst>
          <a:lin ang="5400000" scaled="0"/>
        </a:gradFill>
        <a:ln w="12700" cap="rnd" cmpd="sng" algn="ctr">
          <a:solidFill>
            <a:schemeClr val="accent6">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D51CB6D0-26E5-4581-8CD5-F4C7F9526C2F}">
      <dsp:nvSpPr>
        <dsp:cNvPr id="0" name=""/>
        <dsp:cNvSpPr/>
      </dsp:nvSpPr>
      <dsp:spPr>
        <a:xfrm>
          <a:off x="0" y="2676238"/>
          <a:ext cx="5648096" cy="669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kern="1200" dirty="0">
              <a:effectLst/>
              <a:latin typeface="Calibri" panose="020F0502020204030204" pitchFamily="34" charset="0"/>
              <a:ea typeface="Calibri" panose="020F0502020204030204" pitchFamily="34" charset="0"/>
              <a:cs typeface="Times New Roman" panose="02020603050405020304" pitchFamily="18" charset="0"/>
            </a:rPr>
            <a:t>Balances focus on conversion and transformation with understanding that spiritual development and recovery can often be slow and painful </a:t>
          </a:r>
          <a:endParaRPr lang="en-US" sz="1400" kern="1200" dirty="0">
            <a:effectLst/>
            <a:latin typeface="Calibri" panose="020F0502020204030204" pitchFamily="34" charset="0"/>
            <a:ea typeface="Calibri" panose="020F0502020204030204" pitchFamily="34" charset="0"/>
            <a:cs typeface="Times New Roman" panose="02020603050405020304" pitchFamily="18" charset="0"/>
          </a:endParaRPr>
        </a:p>
      </dsp:txBody>
      <dsp:txXfrm>
        <a:off x="0" y="2676238"/>
        <a:ext cx="5648096" cy="669059"/>
      </dsp:txXfrm>
    </dsp:sp>
    <dsp:sp modelId="{A85A1FCA-FDED-4C65-B2AE-52C59CA3D631}">
      <dsp:nvSpPr>
        <dsp:cNvPr id="0" name=""/>
        <dsp:cNvSpPr/>
      </dsp:nvSpPr>
      <dsp:spPr>
        <a:xfrm>
          <a:off x="0" y="3345297"/>
          <a:ext cx="5648096" cy="0"/>
        </a:xfrm>
        <a:prstGeom prst="line">
          <a:avLst/>
        </a:prstGeom>
        <a:gradFill rotWithShape="0">
          <a:gsLst>
            <a:gs pos="0">
              <a:schemeClr val="accent2">
                <a:hueOff val="0"/>
                <a:satOff val="0"/>
                <a:lumOff val="0"/>
                <a:alphaOff val="0"/>
                <a:tint val="98000"/>
                <a:lumMod val="110000"/>
              </a:schemeClr>
            </a:gs>
            <a:gs pos="84000">
              <a:schemeClr val="accent2">
                <a:hueOff val="0"/>
                <a:satOff val="0"/>
                <a:lumOff val="0"/>
                <a:alphaOff val="0"/>
                <a:shade val="90000"/>
                <a:lumMod val="88000"/>
              </a:schemeClr>
            </a:gs>
          </a:gsLst>
          <a:lin ang="5400000" scaled="0"/>
        </a:gradFill>
        <a:ln w="12700" cap="rnd" cmpd="sng" algn="ctr">
          <a:solidFill>
            <a:schemeClr val="accent2">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1DE23BED-6F9E-4D2A-87FB-59F96AFA97BB}">
      <dsp:nvSpPr>
        <dsp:cNvPr id="0" name=""/>
        <dsp:cNvSpPr/>
      </dsp:nvSpPr>
      <dsp:spPr>
        <a:xfrm>
          <a:off x="0" y="3345297"/>
          <a:ext cx="5648096" cy="669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b="1" kern="1200" dirty="0">
              <a:effectLst/>
              <a:latin typeface="Calibri" panose="020F0502020204030204" pitchFamily="34" charset="0"/>
              <a:ea typeface="Calibri" panose="020F0502020204030204" pitchFamily="34" charset="0"/>
              <a:cs typeface="Times New Roman" panose="02020603050405020304" pitchFamily="18" charset="0"/>
            </a:rPr>
            <a:t>Identifying and developing the gifts of clergy and lay leaders, opportunities to utilize their gifts, and support to them in their ministry is likely to be worth the time and energy given the need for creative resources</a:t>
          </a:r>
          <a:endParaRPr lang="en-US" sz="1400" kern="1200" dirty="0">
            <a:effectLst/>
            <a:latin typeface="Calibri" panose="020F0502020204030204" pitchFamily="34" charset="0"/>
            <a:ea typeface="Calibri" panose="020F0502020204030204" pitchFamily="34" charset="0"/>
            <a:cs typeface="Times New Roman" panose="02020603050405020304" pitchFamily="18" charset="0"/>
          </a:endParaRPr>
        </a:p>
      </dsp:txBody>
      <dsp:txXfrm>
        <a:off x="0" y="3345297"/>
        <a:ext cx="5648096" cy="669059"/>
      </dsp:txXfrm>
    </dsp:sp>
    <dsp:sp modelId="{BFF00FA6-07AD-41A8-B681-2350C9254825}">
      <dsp:nvSpPr>
        <dsp:cNvPr id="0" name=""/>
        <dsp:cNvSpPr/>
      </dsp:nvSpPr>
      <dsp:spPr>
        <a:xfrm>
          <a:off x="0" y="4014356"/>
          <a:ext cx="5648096" cy="0"/>
        </a:xfrm>
        <a:prstGeom prst="line">
          <a:avLst/>
        </a:prstGeom>
        <a:gradFill rotWithShape="0">
          <a:gsLst>
            <a:gs pos="0">
              <a:schemeClr val="accent3">
                <a:hueOff val="0"/>
                <a:satOff val="0"/>
                <a:lumOff val="0"/>
                <a:alphaOff val="0"/>
                <a:tint val="98000"/>
                <a:lumMod val="110000"/>
              </a:schemeClr>
            </a:gs>
            <a:gs pos="84000">
              <a:schemeClr val="accent3">
                <a:hueOff val="0"/>
                <a:satOff val="0"/>
                <a:lumOff val="0"/>
                <a:alphaOff val="0"/>
                <a:shade val="90000"/>
                <a:lumMod val="88000"/>
              </a:schemeClr>
            </a:gs>
          </a:gsLst>
          <a:lin ang="5400000" scaled="0"/>
        </a:gradFill>
        <a:ln w="12700" cap="rnd" cmpd="sng" algn="ctr">
          <a:solidFill>
            <a:schemeClr val="accent3">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A7959BD8-C7C8-487D-92C5-1C39F5D0E264}">
      <dsp:nvSpPr>
        <dsp:cNvPr id="0" name=""/>
        <dsp:cNvSpPr/>
      </dsp:nvSpPr>
      <dsp:spPr>
        <a:xfrm>
          <a:off x="0" y="4014357"/>
          <a:ext cx="5648096" cy="669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kern="1200" dirty="0">
              <a:effectLst/>
              <a:latin typeface="Calibri" panose="020F0502020204030204" pitchFamily="34" charset="0"/>
              <a:ea typeface="Calibri" panose="020F0502020204030204" pitchFamily="34" charset="0"/>
              <a:cs typeface="Times New Roman" panose="02020603050405020304" pitchFamily="18" charset="0"/>
            </a:rPr>
            <a:t>At their best, members of the church are fun loving and lively and avoid the temptation to be judgmental</a:t>
          </a:r>
          <a:endParaRPr lang="en-US" sz="1400" kern="1200" dirty="0">
            <a:effectLst/>
            <a:latin typeface="Calibri" panose="020F0502020204030204" pitchFamily="34" charset="0"/>
            <a:ea typeface="Calibri" panose="020F0502020204030204" pitchFamily="34" charset="0"/>
            <a:cs typeface="Times New Roman" panose="02020603050405020304" pitchFamily="18" charset="0"/>
          </a:endParaRPr>
        </a:p>
      </dsp:txBody>
      <dsp:txXfrm>
        <a:off x="0" y="4014357"/>
        <a:ext cx="5648096" cy="669059"/>
      </dsp:txXfrm>
    </dsp:sp>
    <dsp:sp modelId="{F29BE96D-DC93-4877-A7AC-205128C80F05}">
      <dsp:nvSpPr>
        <dsp:cNvPr id="0" name=""/>
        <dsp:cNvSpPr/>
      </dsp:nvSpPr>
      <dsp:spPr>
        <a:xfrm>
          <a:off x="0" y="4683416"/>
          <a:ext cx="5648096" cy="0"/>
        </a:xfrm>
        <a:prstGeom prst="line">
          <a:avLst/>
        </a:prstGeom>
        <a:gradFill rotWithShape="0">
          <a:gsLst>
            <a:gs pos="0">
              <a:schemeClr val="accent4">
                <a:hueOff val="0"/>
                <a:satOff val="0"/>
                <a:lumOff val="0"/>
                <a:alphaOff val="0"/>
                <a:tint val="98000"/>
                <a:lumMod val="110000"/>
              </a:schemeClr>
            </a:gs>
            <a:gs pos="84000">
              <a:schemeClr val="accent4">
                <a:hueOff val="0"/>
                <a:satOff val="0"/>
                <a:lumOff val="0"/>
                <a:alphaOff val="0"/>
                <a:shade val="90000"/>
                <a:lumMod val="88000"/>
              </a:schemeClr>
            </a:gs>
          </a:gsLst>
          <a:lin ang="5400000" scaled="0"/>
        </a:gradFill>
        <a:ln w="12700" cap="rnd" cmpd="sng" algn="ctr">
          <a:solidFill>
            <a:schemeClr val="accent4">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24FFB21D-E9DA-4030-BC10-29073B10D2D6}">
      <dsp:nvSpPr>
        <dsp:cNvPr id="0" name=""/>
        <dsp:cNvSpPr/>
      </dsp:nvSpPr>
      <dsp:spPr>
        <a:xfrm>
          <a:off x="0" y="4683416"/>
          <a:ext cx="5648096" cy="669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kern="1200" dirty="0">
              <a:effectLst/>
              <a:latin typeface="Calibri" panose="020F0502020204030204" pitchFamily="34" charset="0"/>
              <a:ea typeface="Calibri" panose="020F0502020204030204" pitchFamily="34" charset="0"/>
              <a:cs typeface="Times New Roman" panose="02020603050405020304" pitchFamily="18" charset="0"/>
            </a:rPr>
            <a:t>Service to others, spiritual discipline, and clear missional focus are important to maximize vitality</a:t>
          </a:r>
          <a:endParaRPr lang="en-US" sz="1400" kern="1200" dirty="0">
            <a:effectLst/>
            <a:latin typeface="Calibri" panose="020F0502020204030204" pitchFamily="34" charset="0"/>
            <a:ea typeface="Calibri" panose="020F0502020204030204" pitchFamily="34" charset="0"/>
            <a:cs typeface="Times New Roman" panose="02020603050405020304" pitchFamily="18" charset="0"/>
          </a:endParaRPr>
        </a:p>
      </dsp:txBody>
      <dsp:txXfrm>
        <a:off x="0" y="4683416"/>
        <a:ext cx="5648096" cy="66905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BCCA21-C762-42A5-8F05-846B59B39F4E}">
      <dsp:nvSpPr>
        <dsp:cNvPr id="0" name=""/>
        <dsp:cNvSpPr/>
      </dsp:nvSpPr>
      <dsp:spPr>
        <a:xfrm>
          <a:off x="0" y="1343"/>
          <a:ext cx="8373332" cy="0"/>
        </a:xfrm>
        <a:prstGeom prst="line">
          <a:avLst/>
        </a:prstGeom>
        <a:solidFill>
          <a:schemeClr val="accent4">
            <a:hueOff val="0"/>
            <a:satOff val="0"/>
            <a:lumOff val="0"/>
            <a:alphaOff val="0"/>
          </a:schemeClr>
        </a:solidFill>
        <a:ln w="2222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0CEDE2-96F7-43B4-856E-AE00A61D317D}">
      <dsp:nvSpPr>
        <dsp:cNvPr id="0" name=""/>
        <dsp:cNvSpPr/>
      </dsp:nvSpPr>
      <dsp:spPr>
        <a:xfrm>
          <a:off x="0" y="1343"/>
          <a:ext cx="8373332" cy="4133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kumimoji="0" lang="en-US" altLang="en-US" sz="1100" b="1" i="0" u="none" strike="noStrike" kern="1200" cap="none" normalizeH="0" baseline="0" dirty="0">
              <a:ln>
                <a:noFill/>
              </a:ln>
              <a:effectLst/>
            </a:rPr>
            <a:t>Ultimately concerned with balancing an intellectually open and reflective faith community with structure and practices that provide external stability for those seeking to develop and grow</a:t>
          </a:r>
          <a:endParaRPr kumimoji="0" lang="en-US" altLang="en-US" sz="1100" b="0" i="0" u="none" strike="noStrike" kern="1200" cap="none" normalizeH="0" baseline="0" dirty="0">
            <a:ln>
              <a:noFill/>
            </a:ln>
            <a:effectLst/>
          </a:endParaRPr>
        </a:p>
      </dsp:txBody>
      <dsp:txXfrm>
        <a:off x="0" y="1343"/>
        <a:ext cx="8373332" cy="413339"/>
      </dsp:txXfrm>
    </dsp:sp>
    <dsp:sp modelId="{15CE5739-5FFB-4BFF-91DD-75710863CCD1}">
      <dsp:nvSpPr>
        <dsp:cNvPr id="0" name=""/>
        <dsp:cNvSpPr/>
      </dsp:nvSpPr>
      <dsp:spPr>
        <a:xfrm>
          <a:off x="0" y="414683"/>
          <a:ext cx="8373332" cy="0"/>
        </a:xfrm>
        <a:prstGeom prst="line">
          <a:avLst/>
        </a:prstGeom>
        <a:solidFill>
          <a:schemeClr val="accent4">
            <a:hueOff val="0"/>
            <a:satOff val="0"/>
            <a:lumOff val="0"/>
            <a:alphaOff val="0"/>
          </a:schemeClr>
        </a:solidFill>
        <a:ln w="2222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E5DBCC1-43E5-4721-8D68-DAD3B4304553}">
      <dsp:nvSpPr>
        <dsp:cNvPr id="0" name=""/>
        <dsp:cNvSpPr/>
      </dsp:nvSpPr>
      <dsp:spPr>
        <a:xfrm>
          <a:off x="0" y="414683"/>
          <a:ext cx="8373332" cy="4133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kumimoji="0" lang="en-US" altLang="en-US" sz="1100" b="1" i="0" u="none" strike="noStrike" kern="1200" cap="none" normalizeH="0" baseline="0" dirty="0">
              <a:ln>
                <a:noFill/>
              </a:ln>
              <a:effectLst/>
            </a:rPr>
            <a:t>At their best, this is accomplished through openness to those with different theological perspectives and spiritual practices</a:t>
          </a:r>
          <a:endParaRPr kumimoji="0" lang="en-US" altLang="en-US" sz="1100" b="0" i="0" u="none" strike="noStrike" kern="1200" cap="none" normalizeH="0" baseline="0" dirty="0">
            <a:ln>
              <a:noFill/>
            </a:ln>
            <a:effectLst/>
          </a:endParaRPr>
        </a:p>
      </dsp:txBody>
      <dsp:txXfrm>
        <a:off x="0" y="414683"/>
        <a:ext cx="8373332" cy="413339"/>
      </dsp:txXfrm>
    </dsp:sp>
    <dsp:sp modelId="{D2F34C68-748E-45D0-8714-F3BFEDC11ED3}">
      <dsp:nvSpPr>
        <dsp:cNvPr id="0" name=""/>
        <dsp:cNvSpPr/>
      </dsp:nvSpPr>
      <dsp:spPr>
        <a:xfrm>
          <a:off x="0" y="828023"/>
          <a:ext cx="8373332" cy="0"/>
        </a:xfrm>
        <a:prstGeom prst="line">
          <a:avLst/>
        </a:prstGeom>
        <a:solidFill>
          <a:schemeClr val="accent4">
            <a:hueOff val="0"/>
            <a:satOff val="0"/>
            <a:lumOff val="0"/>
            <a:alphaOff val="0"/>
          </a:schemeClr>
        </a:solidFill>
        <a:ln w="2222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D11A3F-B96A-43E7-A679-4E7885137C90}">
      <dsp:nvSpPr>
        <dsp:cNvPr id="0" name=""/>
        <dsp:cNvSpPr/>
      </dsp:nvSpPr>
      <dsp:spPr>
        <a:xfrm>
          <a:off x="0" y="828023"/>
          <a:ext cx="8373332" cy="4133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kumimoji="0" lang="en-US" altLang="en-US" sz="1100" b="1" i="0" u="none" strike="noStrike" kern="1200" cap="none" normalizeH="0" baseline="0" dirty="0">
              <a:ln>
                <a:noFill/>
              </a:ln>
              <a:effectLst/>
            </a:rPr>
            <a:t>Tend to be less demanding of a particular understanding of faith, but clearer about the benefits of a particular liturgical tradition</a:t>
          </a:r>
          <a:endParaRPr kumimoji="0" lang="en-US" altLang="en-US" sz="1100" b="0" i="0" u="none" strike="noStrike" kern="1200" cap="none" normalizeH="0" baseline="0" dirty="0">
            <a:ln>
              <a:noFill/>
            </a:ln>
            <a:effectLst/>
          </a:endParaRPr>
        </a:p>
      </dsp:txBody>
      <dsp:txXfrm>
        <a:off x="0" y="828023"/>
        <a:ext cx="8373332" cy="413339"/>
      </dsp:txXfrm>
    </dsp:sp>
    <dsp:sp modelId="{35D9E162-43B8-4D2A-927A-1A3F2723BD33}">
      <dsp:nvSpPr>
        <dsp:cNvPr id="0" name=""/>
        <dsp:cNvSpPr/>
      </dsp:nvSpPr>
      <dsp:spPr>
        <a:xfrm>
          <a:off x="0" y="1241363"/>
          <a:ext cx="8373332" cy="0"/>
        </a:xfrm>
        <a:prstGeom prst="line">
          <a:avLst/>
        </a:prstGeom>
        <a:solidFill>
          <a:schemeClr val="accent4">
            <a:hueOff val="0"/>
            <a:satOff val="0"/>
            <a:lumOff val="0"/>
            <a:alphaOff val="0"/>
          </a:schemeClr>
        </a:solidFill>
        <a:ln w="2222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30A478-75AB-4917-BF89-CE44CBAC60E5}">
      <dsp:nvSpPr>
        <dsp:cNvPr id="0" name=""/>
        <dsp:cNvSpPr/>
      </dsp:nvSpPr>
      <dsp:spPr>
        <a:xfrm>
          <a:off x="0" y="1241363"/>
          <a:ext cx="8373332" cy="4133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kumimoji="0" lang="en-US" altLang="en-US" sz="1100" b="1" i="0" u="none" strike="noStrike" kern="1200" cap="none" normalizeH="0" baseline="0" dirty="0">
              <a:ln>
                <a:noFill/>
              </a:ln>
              <a:effectLst/>
            </a:rPr>
            <a:t>When the community is warm and hospitable, it has the potential to be a haven for those in need of healing or recovery</a:t>
          </a:r>
          <a:endParaRPr kumimoji="0" lang="en-US" altLang="en-US" sz="1100" b="0" i="0" u="none" strike="noStrike" kern="1200" cap="none" normalizeH="0" baseline="0" dirty="0">
            <a:ln>
              <a:noFill/>
            </a:ln>
            <a:effectLst/>
          </a:endParaRPr>
        </a:p>
      </dsp:txBody>
      <dsp:txXfrm>
        <a:off x="0" y="1241363"/>
        <a:ext cx="8373332" cy="413339"/>
      </dsp:txXfrm>
    </dsp:sp>
    <dsp:sp modelId="{C1A6D6A4-8EEE-424F-9090-7E9E36E24324}">
      <dsp:nvSpPr>
        <dsp:cNvPr id="0" name=""/>
        <dsp:cNvSpPr/>
      </dsp:nvSpPr>
      <dsp:spPr>
        <a:xfrm>
          <a:off x="0" y="1654703"/>
          <a:ext cx="8373332" cy="0"/>
        </a:xfrm>
        <a:prstGeom prst="line">
          <a:avLst/>
        </a:prstGeom>
        <a:solidFill>
          <a:schemeClr val="accent4">
            <a:hueOff val="0"/>
            <a:satOff val="0"/>
            <a:lumOff val="0"/>
            <a:alphaOff val="0"/>
          </a:schemeClr>
        </a:solidFill>
        <a:ln w="2222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0F349F1-5095-4AF3-B2B1-AC0547942640}">
      <dsp:nvSpPr>
        <dsp:cNvPr id="0" name=""/>
        <dsp:cNvSpPr/>
      </dsp:nvSpPr>
      <dsp:spPr>
        <a:xfrm>
          <a:off x="0" y="1654703"/>
          <a:ext cx="8365154" cy="448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kumimoji="0" lang="en-US" altLang="en-US" sz="1100" b="1" i="0" u="none" strike="noStrike" kern="1200" cap="none" normalizeH="0" baseline="0" dirty="0">
              <a:ln>
                <a:noFill/>
              </a:ln>
              <a:effectLst/>
            </a:rPr>
            <a:t>In a compassionate response to suffering, may focus on ministries of healing and develop counseling centers, food pantries, homeless shelters, spiritual direction, support groups, and recovery services-often engaged in the front-line work of these ministries</a:t>
          </a:r>
          <a:endParaRPr kumimoji="0" lang="en-US" altLang="en-US" sz="1100" b="0" i="0" u="none" strike="noStrike" kern="1200" cap="none" normalizeH="0" baseline="0" dirty="0">
            <a:ln>
              <a:noFill/>
            </a:ln>
            <a:effectLst/>
          </a:endParaRPr>
        </a:p>
      </dsp:txBody>
      <dsp:txXfrm>
        <a:off x="0" y="1654703"/>
        <a:ext cx="8365154" cy="448333"/>
      </dsp:txXfrm>
    </dsp:sp>
    <dsp:sp modelId="{67EE20BC-37D8-48B2-A1BC-8AF7BD32385F}">
      <dsp:nvSpPr>
        <dsp:cNvPr id="0" name=""/>
        <dsp:cNvSpPr/>
      </dsp:nvSpPr>
      <dsp:spPr>
        <a:xfrm>
          <a:off x="0" y="2149025"/>
          <a:ext cx="8373332" cy="0"/>
        </a:xfrm>
        <a:prstGeom prst="line">
          <a:avLst/>
        </a:prstGeom>
        <a:solidFill>
          <a:schemeClr val="accent4">
            <a:hueOff val="0"/>
            <a:satOff val="0"/>
            <a:lumOff val="0"/>
            <a:alphaOff val="0"/>
          </a:schemeClr>
        </a:solidFill>
        <a:ln w="2222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C99004-87D7-4946-B553-5D739E9085B5}">
      <dsp:nvSpPr>
        <dsp:cNvPr id="0" name=""/>
        <dsp:cNvSpPr/>
      </dsp:nvSpPr>
      <dsp:spPr>
        <a:xfrm>
          <a:off x="8177" y="2207392"/>
          <a:ext cx="8365154" cy="5945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kumimoji="0" lang="en-US" altLang="en-US" sz="1100" b="1" i="0" u="none" strike="noStrike" kern="1200" cap="none" normalizeH="0" baseline="0" dirty="0">
              <a:ln>
                <a:noFill/>
              </a:ln>
              <a:effectLst/>
            </a:rPr>
            <a:t>Must balance the admirable tendency to accept people where they are with an adequate level of accountability that is also essential to wholeness and practice of core values</a:t>
          </a:r>
          <a:endParaRPr kumimoji="0" lang="en-US" altLang="en-US" sz="1100" b="0" i="0" u="none" strike="noStrike" kern="1200" cap="none" normalizeH="0" baseline="0" dirty="0">
            <a:ln>
              <a:noFill/>
            </a:ln>
            <a:effectLst/>
          </a:endParaRPr>
        </a:p>
      </dsp:txBody>
      <dsp:txXfrm>
        <a:off x="8177" y="2207392"/>
        <a:ext cx="8365154" cy="594548"/>
      </dsp:txXfrm>
    </dsp:sp>
    <dsp:sp modelId="{2DEF1191-CD72-4AF6-917D-580F66331C9A}">
      <dsp:nvSpPr>
        <dsp:cNvPr id="0" name=""/>
        <dsp:cNvSpPr/>
      </dsp:nvSpPr>
      <dsp:spPr>
        <a:xfrm>
          <a:off x="0" y="2697585"/>
          <a:ext cx="8373332" cy="0"/>
        </a:xfrm>
        <a:prstGeom prst="line">
          <a:avLst/>
        </a:prstGeom>
        <a:solidFill>
          <a:schemeClr val="accent4">
            <a:hueOff val="0"/>
            <a:satOff val="0"/>
            <a:lumOff val="0"/>
            <a:alphaOff val="0"/>
          </a:schemeClr>
        </a:solidFill>
        <a:ln w="2222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4B607E-1AAC-4C96-BB62-5923D882D00A}">
      <dsp:nvSpPr>
        <dsp:cNvPr id="0" name=""/>
        <dsp:cNvSpPr/>
      </dsp:nvSpPr>
      <dsp:spPr>
        <a:xfrm>
          <a:off x="0" y="2697585"/>
          <a:ext cx="8373332" cy="4133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kumimoji="0" lang="en-US" altLang="en-US" sz="1100" b="1" i="0" u="none" strike="noStrike" kern="1200" cap="none" normalizeH="0" baseline="0" dirty="0">
              <a:ln>
                <a:noFill/>
              </a:ln>
              <a:effectLst/>
            </a:rPr>
            <a:t>There is often an emphasis on the power of the Gospel to transform, not simply comfort</a:t>
          </a:r>
          <a:endParaRPr kumimoji="0" lang="en-US" altLang="en-US" sz="1100" b="0" i="0" u="none" strike="noStrike" kern="1200" cap="none" normalizeH="0" baseline="0" dirty="0">
            <a:ln>
              <a:noFill/>
            </a:ln>
            <a:effectLst/>
          </a:endParaRPr>
        </a:p>
      </dsp:txBody>
      <dsp:txXfrm>
        <a:off x="0" y="2697585"/>
        <a:ext cx="8373332" cy="413339"/>
      </dsp:txXfrm>
    </dsp:sp>
    <dsp:sp modelId="{FD4313AD-FB5E-40DD-A232-7E2BC8C1DD9C}">
      <dsp:nvSpPr>
        <dsp:cNvPr id="0" name=""/>
        <dsp:cNvSpPr/>
      </dsp:nvSpPr>
      <dsp:spPr>
        <a:xfrm>
          <a:off x="0" y="3110925"/>
          <a:ext cx="8373332" cy="0"/>
        </a:xfrm>
        <a:prstGeom prst="line">
          <a:avLst/>
        </a:prstGeom>
        <a:solidFill>
          <a:schemeClr val="accent4">
            <a:hueOff val="0"/>
            <a:satOff val="0"/>
            <a:lumOff val="0"/>
            <a:alphaOff val="0"/>
          </a:schemeClr>
        </a:solidFill>
        <a:ln w="2222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275A0F-9D7E-47A3-BEEE-7869C3E6C98C}">
      <dsp:nvSpPr>
        <dsp:cNvPr id="0" name=""/>
        <dsp:cNvSpPr/>
      </dsp:nvSpPr>
      <dsp:spPr>
        <a:xfrm>
          <a:off x="0" y="3110925"/>
          <a:ext cx="8373332" cy="4133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kumimoji="0" lang="en-US" altLang="en-US" sz="1100" b="1" i="0" u="none" strike="noStrike" kern="1200" cap="none" normalizeH="0" baseline="0" dirty="0">
              <a:ln>
                <a:noFill/>
              </a:ln>
              <a:effectLst/>
            </a:rPr>
            <a:t>May need to overcome the  temptation to overcommit to meeting the needs of others which often results in burnout </a:t>
          </a:r>
          <a:endParaRPr kumimoji="0" lang="en-US" altLang="en-US" sz="1100" b="0" i="0" u="none" strike="noStrike" kern="1200" cap="none" normalizeH="0" baseline="0" dirty="0">
            <a:ln>
              <a:noFill/>
            </a:ln>
            <a:effectLst/>
          </a:endParaRPr>
        </a:p>
      </dsp:txBody>
      <dsp:txXfrm>
        <a:off x="0" y="3110925"/>
        <a:ext cx="8373332" cy="413339"/>
      </dsp:txXfrm>
    </dsp:sp>
    <dsp:sp modelId="{FF3A7542-5989-47AE-A0AA-F0585B6EEA68}">
      <dsp:nvSpPr>
        <dsp:cNvPr id="0" name=""/>
        <dsp:cNvSpPr/>
      </dsp:nvSpPr>
      <dsp:spPr>
        <a:xfrm>
          <a:off x="0" y="3524265"/>
          <a:ext cx="8373332" cy="0"/>
        </a:xfrm>
        <a:prstGeom prst="line">
          <a:avLst/>
        </a:prstGeom>
        <a:solidFill>
          <a:schemeClr val="accent4">
            <a:hueOff val="0"/>
            <a:satOff val="0"/>
            <a:lumOff val="0"/>
            <a:alphaOff val="0"/>
          </a:schemeClr>
        </a:solidFill>
        <a:ln w="2222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9261A5-2F78-40FC-88AD-6FED9060147B}">
      <dsp:nvSpPr>
        <dsp:cNvPr id="0" name=""/>
        <dsp:cNvSpPr/>
      </dsp:nvSpPr>
      <dsp:spPr>
        <a:xfrm>
          <a:off x="0" y="3524265"/>
          <a:ext cx="8373332" cy="4133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kumimoji="0" lang="en-US" altLang="en-US" sz="1100" b="1" i="0" u="none" strike="noStrike" kern="1200" cap="none" normalizeH="0" baseline="0" dirty="0">
              <a:ln>
                <a:noFill/>
              </a:ln>
              <a:effectLst/>
            </a:rPr>
            <a:t>Missional focus prevents work from devolving into just going through the motions of set activities and loss of a sense of deeper meaning</a:t>
          </a:r>
        </a:p>
      </dsp:txBody>
      <dsp:txXfrm>
        <a:off x="0" y="3524265"/>
        <a:ext cx="8373332" cy="413339"/>
      </dsp:txXfrm>
    </dsp:sp>
    <dsp:sp modelId="{DFC0B410-D107-4723-A353-C8A82F939FBF}">
      <dsp:nvSpPr>
        <dsp:cNvPr id="0" name=""/>
        <dsp:cNvSpPr/>
      </dsp:nvSpPr>
      <dsp:spPr>
        <a:xfrm>
          <a:off x="0" y="3937605"/>
          <a:ext cx="8373332" cy="0"/>
        </a:xfrm>
        <a:prstGeom prst="line">
          <a:avLst/>
        </a:prstGeom>
        <a:solidFill>
          <a:schemeClr val="accent4">
            <a:hueOff val="0"/>
            <a:satOff val="0"/>
            <a:lumOff val="0"/>
            <a:alphaOff val="0"/>
          </a:schemeClr>
        </a:solidFill>
        <a:ln w="2222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D5ABF3-898A-4302-A35D-5D24E637C29B}">
      <dsp:nvSpPr>
        <dsp:cNvPr id="0" name=""/>
        <dsp:cNvSpPr/>
      </dsp:nvSpPr>
      <dsp:spPr>
        <a:xfrm>
          <a:off x="0" y="3937605"/>
          <a:ext cx="8373332" cy="4133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altLang="en-US" sz="1100" b="1" kern="1200" dirty="0"/>
            <a:t>A</a:t>
          </a:r>
          <a:r>
            <a:rPr kumimoji="0" lang="en-US" altLang="en-US" sz="1100" b="1" i="0" u="none" strike="noStrike" kern="1200" cap="none" normalizeH="0" baseline="0" dirty="0">
              <a:ln>
                <a:noFill/>
              </a:ln>
              <a:effectLst/>
            </a:rPr>
            <a:t>void a cycle of well-intentioned activity where freedom of thought or individual pain becomes an excuse for mediocrity.  Focus on excellence!</a:t>
          </a:r>
          <a:endParaRPr kumimoji="0" lang="en-US" altLang="en-US" sz="1100" b="0" i="0" u="none" strike="noStrike" kern="1200" cap="none" normalizeH="0" baseline="0" dirty="0">
            <a:ln>
              <a:noFill/>
            </a:ln>
            <a:effectLst/>
          </a:endParaRPr>
        </a:p>
      </dsp:txBody>
      <dsp:txXfrm>
        <a:off x="0" y="3937605"/>
        <a:ext cx="8373332" cy="41333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0.71667</cdr:x>
      <cdr:y>0</cdr:y>
    </cdr:from>
    <cdr:to>
      <cdr:x>1</cdr:x>
      <cdr:y>0.13422</cdr:y>
    </cdr:to>
    <cdr:sp macro="" textlink="">
      <cdr:nvSpPr>
        <cdr:cNvPr id="2" name="Rounded Rectangle 1"/>
        <cdr:cNvSpPr/>
      </cdr:nvSpPr>
      <cdr:spPr bwMode="auto">
        <a:xfrm xmlns:a="http://schemas.openxmlformats.org/drawingml/2006/main">
          <a:off x="4331878" y="0"/>
          <a:ext cx="1712575" cy="734541"/>
        </a:xfrm>
        <a:prstGeom xmlns:a="http://schemas.openxmlformats.org/drawingml/2006/main" prst="roundRect">
          <a:avLst/>
        </a:prstGeom>
        <a:solidFill xmlns:a="http://schemas.openxmlformats.org/drawingml/2006/main">
          <a:schemeClr val="accent2"/>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r>
            <a:rPr lang="en-US" sz="1600" dirty="0">
              <a:solidFill>
                <a:schemeClr val="bg1"/>
              </a:solidFill>
            </a:rPr>
            <a:t>High</a:t>
          </a:r>
          <a:r>
            <a:rPr lang="en-US" sz="1600" baseline="0" dirty="0">
              <a:solidFill>
                <a:schemeClr val="bg1"/>
              </a:solidFill>
            </a:rPr>
            <a:t> </a:t>
          </a:r>
          <a:r>
            <a:rPr lang="en-US" sz="1600" dirty="0">
              <a:solidFill>
                <a:schemeClr val="bg1"/>
              </a:solidFill>
            </a:rPr>
            <a:t>Energy</a:t>
          </a:r>
        </a:p>
        <a:p xmlns:a="http://schemas.openxmlformats.org/drawingml/2006/main">
          <a:pPr algn="l"/>
          <a:r>
            <a:rPr lang="en-US" sz="1600" dirty="0">
              <a:solidFill>
                <a:schemeClr val="bg1"/>
              </a:solidFill>
            </a:rPr>
            <a:t>High</a:t>
          </a:r>
          <a:r>
            <a:rPr lang="en-US" sz="1600" baseline="0" dirty="0">
              <a:solidFill>
                <a:schemeClr val="bg1"/>
              </a:solidFill>
            </a:rPr>
            <a:t> </a:t>
          </a:r>
          <a:r>
            <a:rPr lang="en-US" sz="1600" dirty="0">
              <a:solidFill>
                <a:schemeClr val="bg1"/>
              </a:solidFill>
            </a:rPr>
            <a:t>Satisfaction</a:t>
          </a:r>
        </a:p>
      </cdr:txBody>
    </cdr:sp>
  </cdr:relSizeAnchor>
  <cdr:relSizeAnchor xmlns:cdr="http://schemas.openxmlformats.org/drawingml/2006/chartDrawing">
    <cdr:from>
      <cdr:x>0.48855</cdr:x>
      <cdr:y>0</cdr:y>
    </cdr:from>
    <cdr:to>
      <cdr:x>0.49155</cdr:x>
      <cdr:y>1</cdr:y>
    </cdr:to>
    <cdr:cxnSp macro="">
      <cdr:nvCxnSpPr>
        <cdr:cNvPr id="4" name="Straight Connector 3">
          <a:extLst xmlns:a="http://schemas.openxmlformats.org/drawingml/2006/main">
            <a:ext uri="{FF2B5EF4-FFF2-40B4-BE49-F238E27FC236}">
              <a16:creationId xmlns:a16="http://schemas.microsoft.com/office/drawing/2014/main" id="{3CF7AE1C-ADD9-6345-83A9-98D44CDBCE9D}"/>
            </a:ext>
          </a:extLst>
        </cdr:cNvPr>
        <cdr:cNvCxnSpPr/>
      </cdr:nvCxnSpPr>
      <cdr:spPr>
        <a:xfrm xmlns:a="http://schemas.openxmlformats.org/drawingml/2006/main">
          <a:off x="2953045" y="0"/>
          <a:ext cx="18133" cy="5472667"/>
        </a:xfrm>
        <a:prstGeom xmlns:a="http://schemas.openxmlformats.org/drawingml/2006/main" prst="line">
          <a:avLst/>
        </a:prstGeom>
        <a:ln xmlns:a="http://schemas.openxmlformats.org/drawingml/2006/main" w="28575">
          <a:solidFill>
            <a:schemeClr val="accent4">
              <a:lumMod val="50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0.00388</cdr:x>
      <cdr:y>0.50206</cdr:y>
    </cdr:from>
    <cdr:to>
      <cdr:x>1</cdr:x>
      <cdr:y>0.50206</cdr:y>
    </cdr:to>
    <cdr:cxnSp macro="">
      <cdr:nvCxnSpPr>
        <cdr:cNvPr id="7" name="Straight Connector 6">
          <a:extLst xmlns:a="http://schemas.openxmlformats.org/drawingml/2006/main">
            <a:ext uri="{FF2B5EF4-FFF2-40B4-BE49-F238E27FC236}">
              <a16:creationId xmlns:a16="http://schemas.microsoft.com/office/drawing/2014/main" id="{9C9CB6CE-D765-E44E-B5AD-46D73CE7C47C}"/>
            </a:ext>
          </a:extLst>
        </cdr:cNvPr>
        <cdr:cNvCxnSpPr/>
      </cdr:nvCxnSpPr>
      <cdr:spPr>
        <a:xfrm xmlns:a="http://schemas.openxmlformats.org/drawingml/2006/main" flipH="1">
          <a:off x="23477" y="2747610"/>
          <a:ext cx="6020976" cy="0"/>
        </a:xfrm>
        <a:prstGeom xmlns:a="http://schemas.openxmlformats.org/drawingml/2006/main" prst="line">
          <a:avLst/>
        </a:prstGeom>
        <a:ln xmlns:a="http://schemas.openxmlformats.org/drawingml/2006/main" w="28575">
          <a:solidFill>
            <a:schemeClr val="accent4">
              <a:lumMod val="50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0.24457</cdr:x>
      <cdr:y>0.25057</cdr:y>
    </cdr:from>
    <cdr:to>
      <cdr:x>0.3735</cdr:x>
      <cdr:y>0.41766</cdr:y>
    </cdr:to>
    <cdr:sp macro="" textlink="">
      <cdr:nvSpPr>
        <cdr:cNvPr id="15" name="TextBox 14">
          <a:extLst xmlns:a="http://schemas.openxmlformats.org/drawingml/2006/main">
            <a:ext uri="{FF2B5EF4-FFF2-40B4-BE49-F238E27FC236}">
              <a16:creationId xmlns:a16="http://schemas.microsoft.com/office/drawing/2014/main" id="{F19F4475-588C-214D-B36F-7A7DDB8C0EFA}"/>
            </a:ext>
          </a:extLst>
        </cdr:cNvPr>
        <cdr:cNvSpPr txBox="1"/>
      </cdr:nvSpPr>
      <cdr:spPr>
        <a:xfrm xmlns:a="http://schemas.openxmlformats.org/drawingml/2006/main">
          <a:off x="1734457" y="1371289"/>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0.07779</cdr:x>
      <cdr:y>0.60776</cdr:y>
    </cdr:from>
    <cdr:to>
      <cdr:x>0.20672</cdr:x>
      <cdr:y>0.77484</cdr:y>
    </cdr:to>
    <cdr:sp macro="" textlink="">
      <cdr:nvSpPr>
        <cdr:cNvPr id="16" name="TextBox 15">
          <a:extLst xmlns:a="http://schemas.openxmlformats.org/drawingml/2006/main">
            <a:ext uri="{FF2B5EF4-FFF2-40B4-BE49-F238E27FC236}">
              <a16:creationId xmlns:a16="http://schemas.microsoft.com/office/drawing/2014/main" id="{181D418D-2F59-914E-B481-42B8FA221620}"/>
            </a:ext>
          </a:extLst>
        </cdr:cNvPr>
        <cdr:cNvSpPr txBox="1"/>
      </cdr:nvSpPr>
      <cdr:spPr>
        <a:xfrm xmlns:a="http://schemas.openxmlformats.org/drawingml/2006/main">
          <a:off x="551666" y="3326060"/>
          <a:ext cx="914400" cy="914400"/>
        </a:xfrm>
        <a:prstGeom xmlns:a="http://schemas.openxmlformats.org/drawingml/2006/main" prst="rect">
          <a:avLst/>
        </a:prstGeom>
        <a:ln xmlns:a="http://schemas.openxmlformats.org/drawingml/2006/main">
          <a:noFill/>
        </a:ln>
      </cdr:spPr>
      <cdr:txBody>
        <a:bodyPr xmlns:a="http://schemas.openxmlformats.org/drawingml/2006/main" vertOverflow="clip" wrap="none" rtlCol="0"/>
        <a:lstStyle xmlns:a="http://schemas.openxmlformats.org/drawingml/2006/main"/>
        <a:p xmlns:a="http://schemas.openxmlformats.org/drawingml/2006/main">
          <a:r>
            <a:rPr lang="en-US" sz="1800" b="1" dirty="0">
              <a:solidFill>
                <a:schemeClr val="accent2">
                  <a:lumMod val="75000"/>
                </a:schemeClr>
              </a:solidFill>
              <a:latin typeface="Arial" panose="020B0604020202020204" pitchFamily="34" charset="0"/>
              <a:cs typeface="Arial" panose="020B0604020202020204" pitchFamily="34" charset="0"/>
            </a:rPr>
            <a:t>Reinvention/Recovery  </a:t>
          </a:r>
        </a:p>
      </cdr:txBody>
    </cdr:sp>
  </cdr:relSizeAnchor>
  <cdr:relSizeAnchor xmlns:cdr="http://schemas.openxmlformats.org/drawingml/2006/chartDrawing">
    <cdr:from>
      <cdr:x>0.63469</cdr:x>
      <cdr:y>0.61259</cdr:y>
    </cdr:from>
    <cdr:to>
      <cdr:x>0.86032</cdr:x>
      <cdr:y>0.77967</cdr:y>
    </cdr:to>
    <cdr:sp macro="" textlink="">
      <cdr:nvSpPr>
        <cdr:cNvPr id="17" name="TextBox 16">
          <a:extLst xmlns:a="http://schemas.openxmlformats.org/drawingml/2006/main">
            <a:ext uri="{FF2B5EF4-FFF2-40B4-BE49-F238E27FC236}">
              <a16:creationId xmlns:a16="http://schemas.microsoft.com/office/drawing/2014/main" id="{608769FD-D3EA-5B44-B33F-5EB9C8D26C66}"/>
            </a:ext>
          </a:extLst>
        </cdr:cNvPr>
        <cdr:cNvSpPr txBox="1"/>
      </cdr:nvSpPr>
      <cdr:spPr>
        <a:xfrm xmlns:a="http://schemas.openxmlformats.org/drawingml/2006/main">
          <a:off x="4501178" y="3352489"/>
          <a:ext cx="16002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0.71414</cdr:x>
      <cdr:y>0.61779</cdr:y>
    </cdr:from>
    <cdr:to>
      <cdr:x>0.84308</cdr:x>
      <cdr:y>0.78487</cdr:y>
    </cdr:to>
    <cdr:sp macro="" textlink="">
      <cdr:nvSpPr>
        <cdr:cNvPr id="18" name="TextBox 17">
          <a:extLst xmlns:a="http://schemas.openxmlformats.org/drawingml/2006/main">
            <a:ext uri="{FF2B5EF4-FFF2-40B4-BE49-F238E27FC236}">
              <a16:creationId xmlns:a16="http://schemas.microsoft.com/office/drawing/2014/main" id="{CED45CFD-8C23-074D-A73D-CDDE62A7A376}"/>
            </a:ext>
          </a:extLst>
        </cdr:cNvPr>
        <cdr:cNvSpPr txBox="1"/>
      </cdr:nvSpPr>
      <cdr:spPr>
        <a:xfrm xmlns:a="http://schemas.openxmlformats.org/drawingml/2006/main">
          <a:off x="5064680" y="3380946"/>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b="1" dirty="0">
              <a:solidFill>
                <a:schemeClr val="accent2">
                  <a:lumMod val="75000"/>
                </a:schemeClr>
              </a:solidFill>
              <a:latin typeface="Arial" panose="020B0604020202020204" pitchFamily="34" charset="0"/>
              <a:cs typeface="Arial" panose="020B0604020202020204" pitchFamily="34" charset="0"/>
            </a:rPr>
            <a:t>Static</a:t>
          </a:r>
          <a:r>
            <a:rPr lang="en-US" dirty="0">
              <a:solidFill>
                <a:srgbClr val="C00000"/>
              </a:solidFill>
            </a:rPr>
            <a:t> </a:t>
          </a:r>
          <a:endParaRPr lang="en-US" sz="1100" dirty="0">
            <a:solidFill>
              <a:srgbClr val="C00000"/>
            </a:solidFill>
          </a:endParaRPr>
        </a:p>
      </cdr:txBody>
    </cdr:sp>
  </cdr:relSizeAnchor>
  <cdr:relSizeAnchor xmlns:cdr="http://schemas.openxmlformats.org/drawingml/2006/chartDrawing">
    <cdr:from>
      <cdr:x>0.56295</cdr:x>
      <cdr:y>0.19551</cdr:y>
    </cdr:from>
    <cdr:to>
      <cdr:x>0.80296</cdr:x>
      <cdr:y>0.27361</cdr:y>
    </cdr:to>
    <cdr:sp macro="" textlink="">
      <cdr:nvSpPr>
        <cdr:cNvPr id="3" name="TextBox 2">
          <a:extLst xmlns:a="http://schemas.openxmlformats.org/drawingml/2006/main">
            <a:ext uri="{FF2B5EF4-FFF2-40B4-BE49-F238E27FC236}">
              <a16:creationId xmlns:a16="http://schemas.microsoft.com/office/drawing/2014/main" id="{4B92ADC7-E5F3-4943-9715-9D4DE5BB79DF}"/>
            </a:ext>
          </a:extLst>
        </cdr:cNvPr>
        <cdr:cNvSpPr txBox="1"/>
      </cdr:nvSpPr>
      <cdr:spPr>
        <a:xfrm xmlns:a="http://schemas.openxmlformats.org/drawingml/2006/main">
          <a:off x="3992396" y="1069974"/>
          <a:ext cx="1702191" cy="42742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a:t> </a:t>
          </a:r>
        </a:p>
      </cdr:txBody>
    </cdr:sp>
  </cdr:relSizeAnchor>
  <cdr:relSizeAnchor xmlns:cdr="http://schemas.openxmlformats.org/drawingml/2006/chartDrawing">
    <cdr:from>
      <cdr:x>0.07283</cdr:x>
      <cdr:y>0.13819</cdr:y>
    </cdr:from>
    <cdr:to>
      <cdr:x>0.16374</cdr:x>
      <cdr:y>0.24912</cdr:y>
    </cdr:to>
    <cdr:sp macro="" textlink="">
      <cdr:nvSpPr>
        <cdr:cNvPr id="5" name="TextBox 4">
          <a:extLst xmlns:a="http://schemas.openxmlformats.org/drawingml/2006/main">
            <a:ext uri="{FF2B5EF4-FFF2-40B4-BE49-F238E27FC236}">
              <a16:creationId xmlns:a16="http://schemas.microsoft.com/office/drawing/2014/main" id="{E673B2F4-D298-E746-A950-5F804282E52C}"/>
            </a:ext>
          </a:extLst>
        </cdr:cNvPr>
        <cdr:cNvSpPr txBox="1"/>
      </cdr:nvSpPr>
      <cdr:spPr>
        <a:xfrm xmlns:a="http://schemas.openxmlformats.org/drawingml/2006/main">
          <a:off x="516476" y="756290"/>
          <a:ext cx="644790" cy="60704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0.16694</cdr:x>
      <cdr:y>0.6665</cdr:y>
    </cdr:from>
    <cdr:to>
      <cdr:x>0.29116</cdr:x>
      <cdr:y>0.7151</cdr:y>
    </cdr:to>
    <cdr:sp macro="" textlink="">
      <cdr:nvSpPr>
        <cdr:cNvPr id="6" name="TextBox 5">
          <a:extLst xmlns:a="http://schemas.openxmlformats.org/drawingml/2006/main">
            <a:ext uri="{FF2B5EF4-FFF2-40B4-BE49-F238E27FC236}">
              <a16:creationId xmlns:a16="http://schemas.microsoft.com/office/drawing/2014/main" id="{34DFBF12-DE04-CB49-81AD-50801E11B836}"/>
            </a:ext>
          </a:extLst>
        </cdr:cNvPr>
        <cdr:cNvSpPr txBox="1"/>
      </cdr:nvSpPr>
      <cdr:spPr>
        <a:xfrm xmlns:a="http://schemas.openxmlformats.org/drawingml/2006/main">
          <a:off x="1183958" y="3647531"/>
          <a:ext cx="880946" cy="26597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1529CB-7C55-42AC-8442-990304C316FC}" type="datetimeFigureOut">
              <a:rPr lang="en-US" smtClean="0"/>
              <a:t>6/28/2021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403762-7309-4ACB-B48C-691EAE926FB8}" type="slidenum">
              <a:rPr lang="en-US" smtClean="0"/>
              <a:t>‹#›</a:t>
            </a:fld>
            <a:endParaRPr lang="en-US"/>
          </a:p>
        </p:txBody>
      </p:sp>
    </p:spTree>
    <p:extLst>
      <p:ext uri="{BB962C8B-B14F-4D97-AF65-F5344CB8AC3E}">
        <p14:creationId xmlns:p14="http://schemas.microsoft.com/office/powerpoint/2010/main" val="4205124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F6A2294-E5A0-7945-8677-E7AF94E6D7A9}" type="slidenum">
              <a:rPr lang="en-US" smtClean="0"/>
              <a:t>6</a:t>
            </a:fld>
            <a:endParaRPr lang="en-US"/>
          </a:p>
        </p:txBody>
      </p:sp>
    </p:spTree>
    <p:extLst>
      <p:ext uri="{BB962C8B-B14F-4D97-AF65-F5344CB8AC3E}">
        <p14:creationId xmlns:p14="http://schemas.microsoft.com/office/powerpoint/2010/main" val="3564733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605A74A8-9EEE-41D9-9A13-5B8BBAAE796F}" type="datetimeFigureOut">
              <a:rPr lang="en-US" smtClean="0"/>
              <a:t>6/28/2021</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AFBE6427-4CA2-4243-AFF4-8522AC7D8CB6}" type="slidenum">
              <a:rPr lang="en-US" smtClean="0"/>
              <a:t>‹#›</a:t>
            </a:fld>
            <a:endParaRPr lang="en-US"/>
          </a:p>
        </p:txBody>
      </p:sp>
    </p:spTree>
    <p:extLst>
      <p:ext uri="{BB962C8B-B14F-4D97-AF65-F5344CB8AC3E}">
        <p14:creationId xmlns:p14="http://schemas.microsoft.com/office/powerpoint/2010/main" val="1241334135"/>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5A74A8-9EEE-41D9-9A13-5B8BBAAE796F}" type="datetimeFigureOut">
              <a:rPr lang="en-US" smtClean="0"/>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BE6427-4CA2-4243-AFF4-8522AC7D8CB6}" type="slidenum">
              <a:rPr lang="en-US" smtClean="0"/>
              <a:t>‹#›</a:t>
            </a:fld>
            <a:endParaRPr lang="en-US"/>
          </a:p>
        </p:txBody>
      </p:sp>
    </p:spTree>
    <p:extLst>
      <p:ext uri="{BB962C8B-B14F-4D97-AF65-F5344CB8AC3E}">
        <p14:creationId xmlns:p14="http://schemas.microsoft.com/office/powerpoint/2010/main" val="562144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fld id="{605A74A8-9EEE-41D9-9A13-5B8BBAAE796F}" type="datetimeFigureOut">
              <a:rPr lang="en-US" smtClean="0"/>
              <a:t>6/28/2021</a:t>
            </a:fld>
            <a:endParaRPr lang="en-US"/>
          </a:p>
        </p:txBody>
      </p:sp>
      <p:sp>
        <p:nvSpPr>
          <p:cNvPr id="5" name="Footer Placeholder 4"/>
          <p:cNvSpPr>
            <a:spLocks noGrp="1"/>
          </p:cNvSpPr>
          <p:nvPr>
            <p:ph type="ftr" sz="quarter" idx="11"/>
          </p:nvPr>
        </p:nvSpPr>
        <p:spPr>
          <a:xfrm>
            <a:off x="581192" y="5951810"/>
            <a:ext cx="5922209" cy="365125"/>
          </a:xfrm>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AFBE6427-4CA2-4243-AFF4-8522AC7D8CB6}" type="slidenum">
              <a:rPr lang="en-US" smtClean="0"/>
              <a:t>‹#›</a:t>
            </a:fld>
            <a:endParaRPr lang="en-US"/>
          </a:p>
        </p:txBody>
      </p:sp>
    </p:spTree>
    <p:extLst>
      <p:ext uri="{BB962C8B-B14F-4D97-AF65-F5344CB8AC3E}">
        <p14:creationId xmlns:p14="http://schemas.microsoft.com/office/powerpoint/2010/main" val="3948564381"/>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807"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5A74A8-9EEE-41D9-9A13-5B8BBAAE796F}" type="datetimeFigureOut">
              <a:rPr lang="en-US" smtClean="0"/>
              <a:t>6/28/2021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BE6427-4CA2-4243-AFF4-8522AC7D8CB6}"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69425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5A74A8-9EEE-41D9-9A13-5B8BBAAE796F}" type="datetimeFigureOut">
              <a:rPr lang="en-US" smtClean="0"/>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BE6427-4CA2-4243-AFF4-8522AC7D8CB6}" type="slidenum">
              <a:rPr lang="en-US" smtClean="0"/>
              <a:t>‹#›</a:t>
            </a:fld>
            <a:endParaRPr lang="en-US"/>
          </a:p>
        </p:txBody>
      </p:sp>
    </p:spTree>
    <p:extLst>
      <p:ext uri="{BB962C8B-B14F-4D97-AF65-F5344CB8AC3E}">
        <p14:creationId xmlns:p14="http://schemas.microsoft.com/office/powerpoint/2010/main" val="537413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605A74A8-9EEE-41D9-9A13-5B8BBAAE796F}" type="datetimeFigureOut">
              <a:rPr lang="en-US" smtClean="0"/>
              <a:t>6/28/2021</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AFBE6427-4CA2-4243-AFF4-8522AC7D8CB6}" type="slidenum">
              <a:rPr lang="en-US" smtClean="0"/>
              <a:t>‹#›</a:t>
            </a:fld>
            <a:endParaRPr lang="en-US"/>
          </a:p>
        </p:txBody>
      </p:sp>
    </p:spTree>
    <p:extLst>
      <p:ext uri="{BB962C8B-B14F-4D97-AF65-F5344CB8AC3E}">
        <p14:creationId xmlns:p14="http://schemas.microsoft.com/office/powerpoint/2010/main" val="2303514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05A74A8-9EEE-41D9-9A13-5B8BBAAE796F}" type="datetimeFigureOut">
              <a:rPr lang="en-US" smtClean="0"/>
              <a:t>6/28/2021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BE6427-4CA2-4243-AFF4-8522AC7D8CB6}" type="slidenum">
              <a:rPr lang="en-US" smtClean="0"/>
              <a:t>‹#›</a:t>
            </a:fld>
            <a:endParaRPr lang="en-US"/>
          </a:p>
        </p:txBody>
      </p:sp>
    </p:spTree>
    <p:extLst>
      <p:ext uri="{BB962C8B-B14F-4D97-AF65-F5344CB8AC3E}">
        <p14:creationId xmlns:p14="http://schemas.microsoft.com/office/powerpoint/2010/main" val="2612439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05A74A8-9EEE-41D9-9A13-5B8BBAAE796F}" type="datetimeFigureOut">
              <a:rPr lang="en-US" smtClean="0"/>
              <a:t>6/28/2021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BE6427-4CA2-4243-AFF4-8522AC7D8CB6}" type="slidenum">
              <a:rPr lang="en-US" smtClean="0"/>
              <a:t>‹#›</a:t>
            </a:fld>
            <a:endParaRPr lang="en-US"/>
          </a:p>
        </p:txBody>
      </p:sp>
    </p:spTree>
    <p:extLst>
      <p:ext uri="{BB962C8B-B14F-4D97-AF65-F5344CB8AC3E}">
        <p14:creationId xmlns:p14="http://schemas.microsoft.com/office/powerpoint/2010/main" val="620423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05A74A8-9EEE-41D9-9A13-5B8BBAAE796F}" type="datetimeFigureOut">
              <a:rPr lang="en-US" smtClean="0"/>
              <a:t>6/28/2021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BE6427-4CA2-4243-AFF4-8522AC7D8CB6}" type="slidenum">
              <a:rPr lang="en-US" smtClean="0"/>
              <a:t>‹#›</a:t>
            </a:fld>
            <a:endParaRPr lang="en-US"/>
          </a:p>
        </p:txBody>
      </p:sp>
    </p:spTree>
    <p:extLst>
      <p:ext uri="{BB962C8B-B14F-4D97-AF65-F5344CB8AC3E}">
        <p14:creationId xmlns:p14="http://schemas.microsoft.com/office/powerpoint/2010/main" val="287787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5A74A8-9EEE-41D9-9A13-5B8BBAAE796F}" type="datetimeFigureOut">
              <a:rPr lang="en-US" smtClean="0"/>
              <a:t>6/28/2021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BE6427-4CA2-4243-AFF4-8522AC7D8CB6}" type="slidenum">
              <a:rPr lang="en-US" smtClean="0"/>
              <a:t>‹#›</a:t>
            </a:fld>
            <a:endParaRPr lang="en-US"/>
          </a:p>
        </p:txBody>
      </p:sp>
    </p:spTree>
    <p:extLst>
      <p:ext uri="{BB962C8B-B14F-4D97-AF65-F5344CB8AC3E}">
        <p14:creationId xmlns:p14="http://schemas.microsoft.com/office/powerpoint/2010/main" val="3880349010"/>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605A74A8-9EEE-41D9-9A13-5B8BBAAE796F}" type="datetimeFigureOut">
              <a:rPr lang="en-US" smtClean="0"/>
              <a:t>6/28/2021</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AFBE6427-4CA2-4243-AFF4-8522AC7D8CB6}" type="slidenum">
              <a:rPr lang="en-US" smtClean="0"/>
              <a:t>‹#›</a:t>
            </a:fld>
            <a:endParaRPr lang="en-US"/>
          </a:p>
        </p:txBody>
      </p:sp>
    </p:spTree>
    <p:extLst>
      <p:ext uri="{BB962C8B-B14F-4D97-AF65-F5344CB8AC3E}">
        <p14:creationId xmlns:p14="http://schemas.microsoft.com/office/powerpoint/2010/main" val="222864824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5A74A8-9EEE-41D9-9A13-5B8BBAAE796F}" type="datetimeFigureOut">
              <a:rPr lang="en-US" smtClean="0"/>
              <a:t>6/28/2021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BE6427-4CA2-4243-AFF4-8522AC7D8CB6}" type="slidenum">
              <a:rPr lang="en-US" smtClean="0"/>
              <a:t>‹#›</a:t>
            </a:fld>
            <a:endParaRPr lang="en-US"/>
          </a:p>
        </p:txBody>
      </p:sp>
    </p:spTree>
    <p:extLst>
      <p:ext uri="{BB962C8B-B14F-4D97-AF65-F5344CB8AC3E}">
        <p14:creationId xmlns:p14="http://schemas.microsoft.com/office/powerpoint/2010/main" val="900769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fld id="{605A74A8-9EEE-41D9-9A13-5B8BBAAE796F}" type="datetimeFigureOut">
              <a:rPr lang="en-US" smtClean="0"/>
              <a:t>6/28/2021</a:t>
            </a:fld>
            <a:endParaRPr lang="en-US"/>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fld id="{AFBE6427-4CA2-4243-AFF4-8522AC7D8CB6}" type="slidenum">
              <a:rPr lang="en-US" smtClean="0"/>
              <a:t>‹#›</a:t>
            </a:fld>
            <a:endParaRPr lang="en-US"/>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279664886"/>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comments" Target="../comments/comment1.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comments" Target="../comments/comment10.xml"/><Relationship Id="rId2" Type="http://schemas.openxmlformats.org/officeDocument/2006/relationships/image" Target="../media/image9.png"/><Relationship Id="rId1" Type="http://schemas.openxmlformats.org/officeDocument/2006/relationships/slideLayout" Target="../slideLayouts/slideLayout5.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comments" Target="../comments/comment11.xml"/><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omments" Target="../comments/comment12.xml"/><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chart" Target="../charts/chart2.xml"/><Relationship Id="rId1" Type="http://schemas.openxmlformats.org/officeDocument/2006/relationships/slideLayout" Target="../slideLayouts/slideLayout7.xml"/><Relationship Id="rId5" Type="http://schemas.openxmlformats.org/officeDocument/2006/relationships/comments" Target="../comments/comment13.xml"/><Relationship Id="rId4" Type="http://schemas.openxmlformats.org/officeDocument/2006/relationships/image" Target="../media/image17.png"/></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comments" Target="../comments/comment14.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3" Type="http://schemas.openxmlformats.org/officeDocument/2006/relationships/comments" Target="../comments/comment15.xml"/><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comments" Target="../comments/comment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omments" Target="../comments/comment1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12" Type="http://schemas.openxmlformats.org/officeDocument/2006/relationships/comments" Target="../comments/comment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comments" Target="../comments/comment5.xml"/><Relationship Id="rId2" Type="http://schemas.openxmlformats.org/officeDocument/2006/relationships/diagramData" Target="../diagrams/data4.xml"/><Relationship Id="rId1" Type="http://schemas.openxmlformats.org/officeDocument/2006/relationships/slideLayout" Target="../slideLayouts/slideLayout1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comments" Target="../comments/comment6.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comments" Target="../comments/comment8.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9.xml"/><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73" name="Rectangle 72">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478965" y="863695"/>
            <a:ext cx="2633424" cy="3779995"/>
          </a:xfrm>
        </p:spPr>
        <p:txBody>
          <a:bodyPr vert="horz" lIns="91440" tIns="45720" rIns="91440" bIns="45720" rtlCol="0" anchor="ctr">
            <a:normAutofit/>
          </a:bodyPr>
          <a:lstStyle/>
          <a:p>
            <a:pPr algn="ctr"/>
            <a:br>
              <a:rPr lang="en-US">
                <a:solidFill>
                  <a:srgbClr val="FFFFFF"/>
                </a:solidFill>
              </a:rPr>
            </a:br>
            <a:endParaRPr lang="en-US">
              <a:solidFill>
                <a:srgbClr val="FFFFFF"/>
              </a:solidFill>
            </a:endParaRPr>
          </a:p>
        </p:txBody>
      </p:sp>
      <p:sp>
        <p:nvSpPr>
          <p:cNvPr id="3" name="Subtitle 2"/>
          <p:cNvSpPr>
            <a:spLocks noGrp="1"/>
          </p:cNvSpPr>
          <p:nvPr>
            <p:ph type="subTitle" idx="1"/>
          </p:nvPr>
        </p:nvSpPr>
        <p:spPr>
          <a:xfrm>
            <a:off x="478965" y="4739780"/>
            <a:ext cx="2633425" cy="1147054"/>
          </a:xfrm>
        </p:spPr>
        <p:txBody>
          <a:bodyPr vert="horz" lIns="91440" tIns="45720" rIns="91440" bIns="45720" rtlCol="0" anchor="b">
            <a:normAutofit/>
          </a:bodyPr>
          <a:lstStyle/>
          <a:p>
            <a:pPr>
              <a:lnSpc>
                <a:spcPct val="90000"/>
              </a:lnSpc>
              <a:buFont typeface="Wingdings 2" panose="05020102010507070707" pitchFamily="18" charset="2"/>
              <a:buChar char=""/>
            </a:pPr>
            <a:endParaRPr lang="en-US" sz="900" b="1" dirty="0">
              <a:solidFill>
                <a:schemeClr val="accent1">
                  <a:lumMod val="75000"/>
                  <a:lumOff val="25000"/>
                </a:schemeClr>
              </a:solidFill>
            </a:endParaRPr>
          </a:p>
          <a:p>
            <a:pPr>
              <a:lnSpc>
                <a:spcPct val="90000"/>
              </a:lnSpc>
            </a:pPr>
            <a:r>
              <a:rPr lang="en-US" sz="900" b="1" dirty="0">
                <a:solidFill>
                  <a:schemeClr val="accent1">
                    <a:lumMod val="75000"/>
                    <a:lumOff val="25000"/>
                  </a:schemeClr>
                </a:solidFill>
              </a:rPr>
              <a:t>Robyn Strain</a:t>
            </a:r>
          </a:p>
          <a:p>
            <a:pPr>
              <a:lnSpc>
                <a:spcPct val="90000"/>
              </a:lnSpc>
            </a:pPr>
            <a:r>
              <a:rPr lang="en-US" sz="900" b="1" dirty="0">
                <a:solidFill>
                  <a:schemeClr val="accent1">
                    <a:lumMod val="75000"/>
                    <a:lumOff val="25000"/>
                  </a:schemeClr>
                </a:solidFill>
              </a:rPr>
              <a:t>Senior Consultant</a:t>
            </a:r>
          </a:p>
          <a:p>
            <a:pPr>
              <a:lnSpc>
                <a:spcPct val="90000"/>
              </a:lnSpc>
            </a:pPr>
            <a:r>
              <a:rPr lang="en-US" sz="900" b="1" dirty="0">
                <a:solidFill>
                  <a:schemeClr val="accent1">
                    <a:lumMod val="75000"/>
                    <a:lumOff val="25000"/>
                  </a:schemeClr>
                </a:solidFill>
              </a:rPr>
              <a:t>Holy Cow! Consulting</a:t>
            </a:r>
          </a:p>
          <a:p>
            <a:pPr>
              <a:lnSpc>
                <a:spcPct val="90000"/>
              </a:lnSpc>
            </a:pPr>
            <a:r>
              <a:rPr lang="en-US" sz="900" b="1" dirty="0">
                <a:solidFill>
                  <a:schemeClr val="accent1">
                    <a:lumMod val="75000"/>
                    <a:lumOff val="25000"/>
                  </a:schemeClr>
                </a:solidFill>
              </a:rPr>
              <a:t>5/8/2021</a:t>
            </a:r>
          </a:p>
        </p:txBody>
      </p:sp>
      <p:sp>
        <p:nvSpPr>
          <p:cNvPr id="75" name="Rectangle 74">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965" y="457200"/>
            <a:ext cx="2633424" cy="9143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4" descr="Christ Lutheran Church ELCA, 6500 Stearns St, Long Beach, CA 90815, USA">
            <a:extLst>
              <a:ext uri="{FF2B5EF4-FFF2-40B4-BE49-F238E27FC236}">
                <a16:creationId xmlns:a16="http://schemas.microsoft.com/office/drawing/2014/main" id="{66206962-C5D2-45E8-AA20-6353134301B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206" r="4712" b="1"/>
          <a:stretch/>
        </p:blipFill>
        <p:spPr bwMode="auto">
          <a:xfrm>
            <a:off x="6477000" y="457200"/>
            <a:ext cx="2328334" cy="2584639"/>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4EF1B592-6300-4941-B750-6A9602C3ACAB}"/>
              </a:ext>
            </a:extLst>
          </p:cNvPr>
          <p:cNvSpPr txBox="1"/>
          <p:nvPr/>
        </p:nvSpPr>
        <p:spPr>
          <a:xfrm>
            <a:off x="9145" y="1056202"/>
            <a:ext cx="3429000" cy="1631216"/>
          </a:xfrm>
          <a:prstGeom prst="rect">
            <a:avLst/>
          </a:prstGeom>
          <a:noFill/>
        </p:spPr>
        <p:txBody>
          <a:bodyPr wrap="square">
            <a:spAutoFit/>
          </a:bodyPr>
          <a:lstStyle/>
          <a:p>
            <a:pPr algn="ctr">
              <a:spcAft>
                <a:spcPts val="600"/>
              </a:spcAft>
            </a:pPr>
            <a:r>
              <a:rPr lang="en-US" sz="3000" b="1" dirty="0">
                <a:solidFill>
                  <a:srgbClr val="EC8F14"/>
                </a:solidFill>
              </a:rPr>
              <a:t>Christ Lutheran</a:t>
            </a:r>
          </a:p>
          <a:p>
            <a:pPr algn="ctr">
              <a:spcAft>
                <a:spcPts val="600"/>
              </a:spcAft>
            </a:pPr>
            <a:r>
              <a:rPr lang="en-US" sz="3000" b="1" dirty="0">
                <a:solidFill>
                  <a:srgbClr val="EC8F14"/>
                </a:solidFill>
              </a:rPr>
              <a:t>Church</a:t>
            </a:r>
          </a:p>
          <a:p>
            <a:pPr algn="ctr">
              <a:spcAft>
                <a:spcPts val="600"/>
              </a:spcAft>
            </a:pPr>
            <a:r>
              <a:rPr lang="en-US" sz="3000" b="1" dirty="0">
                <a:solidFill>
                  <a:srgbClr val="EC8F14"/>
                </a:solidFill>
              </a:rPr>
              <a:t>Long Beach, CA</a:t>
            </a:r>
          </a:p>
        </p:txBody>
      </p:sp>
      <p:pic>
        <p:nvPicPr>
          <p:cNvPr id="1030" name="Picture 6" descr="Home - Christ Lutheran Church">
            <a:extLst>
              <a:ext uri="{FF2B5EF4-FFF2-40B4-BE49-F238E27FC236}">
                <a16:creationId xmlns:a16="http://schemas.microsoft.com/office/drawing/2014/main" id="{B76FCAFE-8F40-4FF1-968C-3D0FE85CF04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17707" y="4739780"/>
            <a:ext cx="2987627" cy="197980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May be an image of indoor">
            <a:extLst>
              <a:ext uri="{FF2B5EF4-FFF2-40B4-BE49-F238E27FC236}">
                <a16:creationId xmlns:a16="http://schemas.microsoft.com/office/drawing/2014/main" id="{0765ED0B-7978-423F-AFD9-3AD383B9539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36720" y="3368565"/>
            <a:ext cx="3048001" cy="2033588"/>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No photo description available.">
            <a:extLst>
              <a:ext uri="{FF2B5EF4-FFF2-40B4-BE49-F238E27FC236}">
                <a16:creationId xmlns:a16="http://schemas.microsoft.com/office/drawing/2014/main" id="{C6D52090-5CE6-45A7-A3E3-38A3670EACF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88438" y="477931"/>
            <a:ext cx="2543175" cy="2543175"/>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64B6F1CF-1848-47DF-B289-3147A1A4552E}"/>
              </a:ext>
            </a:extLst>
          </p:cNvPr>
          <p:cNvSpPr txBox="1"/>
          <p:nvPr/>
        </p:nvSpPr>
        <p:spPr>
          <a:xfrm rot="2772074">
            <a:off x="4374564" y="3330612"/>
            <a:ext cx="4800600" cy="369332"/>
          </a:xfrm>
          <a:prstGeom prst="rect">
            <a:avLst/>
          </a:prstGeom>
          <a:solidFill>
            <a:schemeClr val="accent1">
              <a:lumMod val="25000"/>
              <a:lumOff val="75000"/>
            </a:schemeClr>
          </a:solidFill>
        </p:spPr>
        <p:txBody>
          <a:bodyPr wrap="square">
            <a:spAutoFit/>
          </a:bodyPr>
          <a:lstStyle/>
          <a:p>
            <a:r>
              <a:rPr lang="en-US" b="1" i="0" dirty="0">
                <a:solidFill>
                  <a:srgbClr val="41454A"/>
                </a:solidFill>
                <a:effectLst/>
                <a:latin typeface="Helvetica Neue"/>
              </a:rPr>
              <a:t>All are welcome and we really mean ALL! </a:t>
            </a:r>
            <a:endParaRPr lang="en-US" b="1" dirty="0"/>
          </a:p>
        </p:txBody>
      </p:sp>
    </p:spTree>
    <p:extLst>
      <p:ext uri="{BB962C8B-B14F-4D97-AF65-F5344CB8AC3E}">
        <p14:creationId xmlns:p14="http://schemas.microsoft.com/office/powerpoint/2010/main" val="23575520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AB0EE-8B8C-4126-A8B1-5E752B6FC704}"/>
              </a:ext>
            </a:extLst>
          </p:cNvPr>
          <p:cNvSpPr>
            <a:spLocks noGrp="1"/>
          </p:cNvSpPr>
          <p:nvPr>
            <p:ph type="title"/>
          </p:nvPr>
        </p:nvSpPr>
        <p:spPr/>
        <p:txBody>
          <a:bodyPr anchor="ctr">
            <a:normAutofit/>
          </a:bodyPr>
          <a:lstStyle/>
          <a:p>
            <a:pPr algn="ctr"/>
            <a:r>
              <a:rPr lang="en-US" dirty="0"/>
              <a:t>Unusual priorities FOR THE FUTURE</a:t>
            </a:r>
          </a:p>
        </p:txBody>
      </p:sp>
      <p:sp>
        <p:nvSpPr>
          <p:cNvPr id="3" name="Text Placeholder 2">
            <a:extLst>
              <a:ext uri="{FF2B5EF4-FFF2-40B4-BE49-F238E27FC236}">
                <a16:creationId xmlns:a16="http://schemas.microsoft.com/office/drawing/2014/main" id="{FE5A4B02-BF75-4289-BB02-718F614A70DF}"/>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4D3A497C-F644-44B1-B5D3-D2A292C3CD71}"/>
              </a:ext>
            </a:extLst>
          </p:cNvPr>
          <p:cNvSpPr>
            <a:spLocks noGrp="1"/>
          </p:cNvSpPr>
          <p:nvPr>
            <p:ph sz="half" idx="2"/>
          </p:nvPr>
        </p:nvSpPr>
        <p:spPr/>
        <p:txBody>
          <a:bodyPr/>
          <a:lstStyle/>
          <a:p>
            <a:endParaRPr lang="en-US"/>
          </a:p>
        </p:txBody>
      </p:sp>
      <p:sp>
        <p:nvSpPr>
          <p:cNvPr id="5" name="Text Placeholder 4">
            <a:extLst>
              <a:ext uri="{FF2B5EF4-FFF2-40B4-BE49-F238E27FC236}">
                <a16:creationId xmlns:a16="http://schemas.microsoft.com/office/drawing/2014/main" id="{E096AF3E-D69E-4F1C-B3D6-066CD706BD86}"/>
              </a:ext>
            </a:extLst>
          </p:cNvPr>
          <p:cNvSpPr>
            <a:spLocks noGrp="1"/>
          </p:cNvSpPr>
          <p:nvPr>
            <p:ph type="body" sz="quarter" idx="3"/>
          </p:nvPr>
        </p:nvSpPr>
        <p:spPr/>
        <p:txBody>
          <a:bodyPr/>
          <a:lstStyle/>
          <a:p>
            <a:endParaRPr lang="en-US"/>
          </a:p>
        </p:txBody>
      </p:sp>
      <p:sp>
        <p:nvSpPr>
          <p:cNvPr id="6" name="Content Placeholder 5">
            <a:extLst>
              <a:ext uri="{FF2B5EF4-FFF2-40B4-BE49-F238E27FC236}">
                <a16:creationId xmlns:a16="http://schemas.microsoft.com/office/drawing/2014/main" id="{20384107-80FE-4F34-ADB8-9B3077106B48}"/>
              </a:ext>
            </a:extLst>
          </p:cNvPr>
          <p:cNvSpPr>
            <a:spLocks noGrp="1"/>
          </p:cNvSpPr>
          <p:nvPr>
            <p:ph sz="quarter" idx="4"/>
          </p:nvPr>
        </p:nvSpPr>
        <p:spPr/>
        <p:txBody>
          <a:bodyPr/>
          <a:lstStyle/>
          <a:p>
            <a:endParaRPr lang="en-US"/>
          </a:p>
        </p:txBody>
      </p:sp>
      <p:pic>
        <p:nvPicPr>
          <p:cNvPr id="8" name="Picture 7">
            <a:extLst>
              <a:ext uri="{FF2B5EF4-FFF2-40B4-BE49-F238E27FC236}">
                <a16:creationId xmlns:a16="http://schemas.microsoft.com/office/drawing/2014/main" id="{665CBD48-B52B-49C5-8108-498D0AB4CCC4}"/>
              </a:ext>
            </a:extLst>
          </p:cNvPr>
          <p:cNvPicPr>
            <a:picLocks noChangeAspect="1"/>
          </p:cNvPicPr>
          <p:nvPr/>
        </p:nvPicPr>
        <p:blipFill>
          <a:blip r:embed="rId2"/>
          <a:stretch>
            <a:fillRect/>
          </a:stretch>
        </p:blipFill>
        <p:spPr>
          <a:xfrm>
            <a:off x="607696" y="2184913"/>
            <a:ext cx="8105608" cy="528366"/>
          </a:xfrm>
          <a:prstGeom prst="rect">
            <a:avLst/>
          </a:prstGeom>
        </p:spPr>
      </p:pic>
      <p:pic>
        <p:nvPicPr>
          <p:cNvPr id="11" name="Picture 10">
            <a:extLst>
              <a:ext uri="{FF2B5EF4-FFF2-40B4-BE49-F238E27FC236}">
                <a16:creationId xmlns:a16="http://schemas.microsoft.com/office/drawing/2014/main" id="{00B97952-8FB8-49C9-B875-1347E6B848CF}"/>
              </a:ext>
            </a:extLst>
          </p:cNvPr>
          <p:cNvPicPr>
            <a:picLocks noChangeAspect="1"/>
          </p:cNvPicPr>
          <p:nvPr/>
        </p:nvPicPr>
        <p:blipFill>
          <a:blip r:embed="rId3"/>
          <a:stretch>
            <a:fillRect/>
          </a:stretch>
        </p:blipFill>
        <p:spPr>
          <a:xfrm>
            <a:off x="573056" y="2687530"/>
            <a:ext cx="8165656" cy="528366"/>
          </a:xfrm>
          <a:prstGeom prst="rect">
            <a:avLst/>
          </a:prstGeom>
        </p:spPr>
      </p:pic>
      <p:pic>
        <p:nvPicPr>
          <p:cNvPr id="13" name="Picture 12">
            <a:extLst>
              <a:ext uri="{FF2B5EF4-FFF2-40B4-BE49-F238E27FC236}">
                <a16:creationId xmlns:a16="http://schemas.microsoft.com/office/drawing/2014/main" id="{08E63AF2-8B6A-42EF-920A-C8BD9132F75E}"/>
              </a:ext>
            </a:extLst>
          </p:cNvPr>
          <p:cNvPicPr>
            <a:picLocks noChangeAspect="1"/>
          </p:cNvPicPr>
          <p:nvPr/>
        </p:nvPicPr>
        <p:blipFill>
          <a:blip r:embed="rId4"/>
          <a:stretch>
            <a:fillRect/>
          </a:stretch>
        </p:blipFill>
        <p:spPr>
          <a:xfrm>
            <a:off x="581192" y="3332523"/>
            <a:ext cx="8165656" cy="482049"/>
          </a:xfrm>
          <a:prstGeom prst="rect">
            <a:avLst/>
          </a:prstGeom>
        </p:spPr>
      </p:pic>
      <p:pic>
        <p:nvPicPr>
          <p:cNvPr id="15" name="Picture 14">
            <a:extLst>
              <a:ext uri="{FF2B5EF4-FFF2-40B4-BE49-F238E27FC236}">
                <a16:creationId xmlns:a16="http://schemas.microsoft.com/office/drawing/2014/main" id="{4B4C6B1E-D741-472B-856F-4D8F11F688E6}"/>
              </a:ext>
            </a:extLst>
          </p:cNvPr>
          <p:cNvPicPr>
            <a:picLocks noChangeAspect="1"/>
          </p:cNvPicPr>
          <p:nvPr/>
        </p:nvPicPr>
        <p:blipFill>
          <a:blip r:embed="rId5"/>
          <a:stretch>
            <a:fillRect/>
          </a:stretch>
        </p:blipFill>
        <p:spPr>
          <a:xfrm>
            <a:off x="573056" y="3957034"/>
            <a:ext cx="8113744" cy="480814"/>
          </a:xfrm>
          <a:prstGeom prst="rect">
            <a:avLst/>
          </a:prstGeom>
        </p:spPr>
      </p:pic>
      <p:pic>
        <p:nvPicPr>
          <p:cNvPr id="17" name="Picture 16">
            <a:extLst>
              <a:ext uri="{FF2B5EF4-FFF2-40B4-BE49-F238E27FC236}">
                <a16:creationId xmlns:a16="http://schemas.microsoft.com/office/drawing/2014/main" id="{017C0E45-65A1-406A-BA41-43AE06215D10}"/>
              </a:ext>
            </a:extLst>
          </p:cNvPr>
          <p:cNvPicPr>
            <a:picLocks noChangeAspect="1"/>
          </p:cNvPicPr>
          <p:nvPr/>
        </p:nvPicPr>
        <p:blipFill>
          <a:blip r:embed="rId6"/>
          <a:stretch>
            <a:fillRect/>
          </a:stretch>
        </p:blipFill>
        <p:spPr>
          <a:xfrm>
            <a:off x="607696" y="4555710"/>
            <a:ext cx="8079104" cy="948364"/>
          </a:xfrm>
          <a:prstGeom prst="rect">
            <a:avLst/>
          </a:prstGeom>
        </p:spPr>
      </p:pic>
    </p:spTree>
    <p:extLst>
      <p:ext uri="{BB962C8B-B14F-4D97-AF65-F5344CB8AC3E}">
        <p14:creationId xmlns:p14="http://schemas.microsoft.com/office/powerpoint/2010/main" val="3889090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F3D65BA-1C65-40FB-92EF-83951BDC1D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8175"/>
            <a:ext cx="9143999" cy="62198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86A6917D-9752-40C4-A5A1-AFA3E6BEA495}"/>
              </a:ext>
            </a:extLst>
          </p:cNvPr>
          <p:cNvPicPr>
            <a:picLocks noChangeAspect="1"/>
          </p:cNvPicPr>
          <p:nvPr/>
        </p:nvPicPr>
        <p:blipFill>
          <a:blip r:embed="rId2"/>
          <a:stretch>
            <a:fillRect/>
          </a:stretch>
        </p:blipFill>
        <p:spPr>
          <a:xfrm>
            <a:off x="-55520" y="580230"/>
            <a:ext cx="6157625" cy="6219825"/>
          </a:xfrm>
          <a:prstGeom prst="rect">
            <a:avLst/>
          </a:prstGeom>
        </p:spPr>
      </p:pic>
      <p:sp>
        <p:nvSpPr>
          <p:cNvPr id="12" name="Rectangle 11">
            <a:extLst>
              <a:ext uri="{FF2B5EF4-FFF2-40B4-BE49-F238E27FC236}">
                <a16:creationId xmlns:a16="http://schemas.microsoft.com/office/drawing/2014/main" id="{ADF52CCA-FCDD-49A0-BFFC-3BD41F1B82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31610" y="723899"/>
            <a:ext cx="2777490"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1FD75D08-EC9A-451B-A772-00B0F48438EB}"/>
              </a:ext>
            </a:extLst>
          </p:cNvPr>
          <p:cNvSpPr>
            <a:spLocks noGrp="1"/>
          </p:cNvSpPr>
          <p:nvPr>
            <p:ph type="ctrTitle"/>
          </p:nvPr>
        </p:nvSpPr>
        <p:spPr>
          <a:xfrm>
            <a:off x="6177945" y="1343130"/>
            <a:ext cx="2311182" cy="2085869"/>
          </a:xfrm>
        </p:spPr>
        <p:txBody>
          <a:bodyPr>
            <a:normAutofit/>
          </a:bodyPr>
          <a:lstStyle/>
          <a:p>
            <a:r>
              <a:rPr lang="en-US" dirty="0">
                <a:solidFill>
                  <a:srgbClr val="FFFFFF"/>
                </a:solidFill>
              </a:rPr>
              <a:t>The bubble chart</a:t>
            </a:r>
          </a:p>
        </p:txBody>
      </p:sp>
      <p:sp>
        <p:nvSpPr>
          <p:cNvPr id="3" name="Subtitle 2">
            <a:extLst>
              <a:ext uri="{FF2B5EF4-FFF2-40B4-BE49-F238E27FC236}">
                <a16:creationId xmlns:a16="http://schemas.microsoft.com/office/drawing/2014/main" id="{272EC315-AC42-40B0-86B2-35432601777A}"/>
              </a:ext>
            </a:extLst>
          </p:cNvPr>
          <p:cNvSpPr>
            <a:spLocks noGrp="1"/>
          </p:cNvSpPr>
          <p:nvPr>
            <p:ph type="subTitle" idx="1"/>
          </p:nvPr>
        </p:nvSpPr>
        <p:spPr>
          <a:xfrm>
            <a:off x="6177945" y="3429000"/>
            <a:ext cx="2311182" cy="1733655"/>
          </a:xfrm>
        </p:spPr>
        <p:txBody>
          <a:bodyPr>
            <a:normAutofit/>
          </a:bodyPr>
          <a:lstStyle/>
          <a:p>
            <a:endParaRPr lang="en-US">
              <a:solidFill>
                <a:srgbClr val="EBEBEB"/>
              </a:solidFill>
            </a:endParaRPr>
          </a:p>
        </p:txBody>
      </p:sp>
    </p:spTree>
    <p:extLst>
      <p:ext uri="{BB962C8B-B14F-4D97-AF65-F5344CB8AC3E}">
        <p14:creationId xmlns:p14="http://schemas.microsoft.com/office/powerpoint/2010/main" val="25296612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7" name="Rectangle 71">
            <a:extLst>
              <a:ext uri="{FF2B5EF4-FFF2-40B4-BE49-F238E27FC236}">
                <a16:creationId xmlns:a16="http://schemas.microsoft.com/office/drawing/2014/main" id="{8C266B9D-DC87-430A-8D3A-2E83639A1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3">
            <a:extLst>
              <a:ext uri="{FF2B5EF4-FFF2-40B4-BE49-F238E27FC236}">
                <a16:creationId xmlns:a16="http://schemas.microsoft.com/office/drawing/2014/main" id="{69282F36-261B-49B3-8CA9-FB857C475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55422"/>
            <a:ext cx="277749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76" name="Rectangle 75">
            <a:extLst>
              <a:ext uri="{FF2B5EF4-FFF2-40B4-BE49-F238E27FC236}">
                <a16:creationId xmlns:a16="http://schemas.microsoft.com/office/drawing/2014/main" id="{B87215C3-3B83-4BE7-9213-26E084BD61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83255" y="457200"/>
            <a:ext cx="277749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78" name="Rectangle 77">
            <a:extLst>
              <a:ext uri="{FF2B5EF4-FFF2-40B4-BE49-F238E27FC236}">
                <a16:creationId xmlns:a16="http://schemas.microsoft.com/office/drawing/2014/main" id="{13A105D4-2907-419E-8223-4C266BA1E5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31610" y="453643"/>
            <a:ext cx="277749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80" name="Rectangle 79">
            <a:extLst>
              <a:ext uri="{FF2B5EF4-FFF2-40B4-BE49-F238E27FC236}">
                <a16:creationId xmlns:a16="http://schemas.microsoft.com/office/drawing/2014/main" id="{1EEE7F17-8E08-4C69-8E22-661908E6DF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899" y="5873675"/>
            <a:ext cx="8472550" cy="51689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pic>
        <p:nvPicPr>
          <p:cNvPr id="5" name="Picture 4">
            <a:extLst>
              <a:ext uri="{FF2B5EF4-FFF2-40B4-BE49-F238E27FC236}">
                <a16:creationId xmlns:a16="http://schemas.microsoft.com/office/drawing/2014/main" id="{1C0AF546-05A7-4E52-980C-9AA6173CD16B}"/>
              </a:ext>
            </a:extLst>
          </p:cNvPr>
          <p:cNvPicPr>
            <a:picLocks noChangeAspect="1"/>
          </p:cNvPicPr>
          <p:nvPr/>
        </p:nvPicPr>
        <p:blipFill>
          <a:blip r:embed="rId2"/>
          <a:stretch>
            <a:fillRect/>
          </a:stretch>
        </p:blipFill>
        <p:spPr>
          <a:xfrm>
            <a:off x="1524498" y="0"/>
            <a:ext cx="6095003" cy="6858000"/>
          </a:xfrm>
          <a:prstGeom prst="rect">
            <a:avLst/>
          </a:prstGeom>
        </p:spPr>
      </p:pic>
      <p:sp>
        <p:nvSpPr>
          <p:cNvPr id="11" name="Arrow: Down 10">
            <a:extLst>
              <a:ext uri="{FF2B5EF4-FFF2-40B4-BE49-F238E27FC236}">
                <a16:creationId xmlns:a16="http://schemas.microsoft.com/office/drawing/2014/main" id="{983A72E8-F93B-406D-88AD-0DBB5B4B8B7B}"/>
              </a:ext>
            </a:extLst>
          </p:cNvPr>
          <p:cNvSpPr/>
          <p:nvPr/>
        </p:nvSpPr>
        <p:spPr>
          <a:xfrm rot="3204223">
            <a:off x="5229961" y="3635054"/>
            <a:ext cx="261560" cy="631681"/>
          </a:xfrm>
          <a:prstGeom prst="downArrow">
            <a:avLst>
              <a:gd name="adj1" fmla="val 50000"/>
              <a:gd name="adj2" fmla="val 4751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04772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81200" y="1981200"/>
            <a:ext cx="1371600" cy="369332"/>
          </a:xfrm>
          <a:prstGeom prst="rect">
            <a:avLst/>
          </a:prstGeom>
          <a:noFill/>
        </p:spPr>
        <p:txBody>
          <a:bodyPr wrap="square" rtlCol="0">
            <a:spAutoFit/>
          </a:bodyPr>
          <a:lstStyle/>
          <a:p>
            <a:r>
              <a:rPr lang="en-US" b="1" dirty="0">
                <a:solidFill>
                  <a:srgbClr val="C00000"/>
                </a:solidFill>
              </a:rPr>
              <a:t>MAGI</a:t>
            </a:r>
          </a:p>
        </p:txBody>
      </p:sp>
      <p:sp>
        <p:nvSpPr>
          <p:cNvPr id="3" name="TextBox 2"/>
          <p:cNvSpPr txBox="1"/>
          <p:nvPr/>
        </p:nvSpPr>
        <p:spPr>
          <a:xfrm>
            <a:off x="4419600" y="1981200"/>
            <a:ext cx="1905000" cy="369332"/>
          </a:xfrm>
          <a:prstGeom prst="rect">
            <a:avLst/>
          </a:prstGeom>
          <a:noFill/>
        </p:spPr>
        <p:txBody>
          <a:bodyPr wrap="square" rtlCol="0">
            <a:spAutoFit/>
          </a:bodyPr>
          <a:lstStyle/>
          <a:p>
            <a:r>
              <a:rPr lang="en-US" b="1" dirty="0">
                <a:solidFill>
                  <a:srgbClr val="C00000"/>
                </a:solidFill>
              </a:rPr>
              <a:t>PERFORMANCE</a:t>
            </a:r>
          </a:p>
        </p:txBody>
      </p:sp>
      <p:sp>
        <p:nvSpPr>
          <p:cNvPr id="4" name="TextBox 3"/>
          <p:cNvSpPr txBox="1"/>
          <p:nvPr/>
        </p:nvSpPr>
        <p:spPr>
          <a:xfrm>
            <a:off x="1981200" y="4114800"/>
            <a:ext cx="1828800" cy="369332"/>
          </a:xfrm>
          <a:prstGeom prst="rect">
            <a:avLst/>
          </a:prstGeom>
          <a:noFill/>
        </p:spPr>
        <p:txBody>
          <a:bodyPr wrap="square" rtlCol="0">
            <a:spAutoFit/>
          </a:bodyPr>
          <a:lstStyle/>
          <a:p>
            <a:r>
              <a:rPr lang="en-US" b="1" dirty="0">
                <a:solidFill>
                  <a:srgbClr val="C00000"/>
                </a:solidFill>
              </a:rPr>
              <a:t>PARACLETE</a:t>
            </a:r>
          </a:p>
        </p:txBody>
      </p:sp>
      <p:sp>
        <p:nvSpPr>
          <p:cNvPr id="5" name="TextBox 4"/>
          <p:cNvSpPr txBox="1"/>
          <p:nvPr/>
        </p:nvSpPr>
        <p:spPr>
          <a:xfrm>
            <a:off x="4448629" y="4114800"/>
            <a:ext cx="1981200" cy="369332"/>
          </a:xfrm>
          <a:prstGeom prst="rect">
            <a:avLst/>
          </a:prstGeom>
          <a:noFill/>
        </p:spPr>
        <p:txBody>
          <a:bodyPr wrap="square" rtlCol="0">
            <a:spAutoFit/>
          </a:bodyPr>
          <a:lstStyle/>
          <a:p>
            <a:r>
              <a:rPr lang="en-US" b="1" dirty="0">
                <a:solidFill>
                  <a:srgbClr val="C00000"/>
                </a:solidFill>
              </a:rPr>
              <a:t>HEARTH &amp; HOME</a:t>
            </a:r>
          </a:p>
        </p:txBody>
      </p:sp>
      <p:graphicFrame>
        <p:nvGraphicFramePr>
          <p:cNvPr id="8" name="Chart 7"/>
          <p:cNvGraphicFramePr>
            <a:graphicFrameLocks/>
          </p:cNvGraphicFramePr>
          <p:nvPr/>
        </p:nvGraphicFramePr>
        <p:xfrm>
          <a:off x="2195517" y="133569075"/>
          <a:ext cx="5251451" cy="4152900"/>
        </p:xfrm>
        <a:graphic>
          <a:graphicData uri="http://schemas.openxmlformats.org/drawingml/2006/chart">
            <c:chart xmlns:c="http://schemas.openxmlformats.org/drawingml/2006/chart" xmlns:r="http://schemas.openxmlformats.org/officeDocument/2006/relationships" r:id="rId2"/>
          </a:graphicData>
        </a:graphic>
      </p:graphicFrame>
      <p:pic>
        <p:nvPicPr>
          <p:cNvPr id="9" name="Picture 8" descr="animals,birds,fables,nature,nocturnal,owls,transparent background,wisdom,wise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4125" y="132630864"/>
            <a:ext cx="280988" cy="280987"/>
          </a:xfrm>
          <a:prstGeom prst="rect">
            <a:avLst/>
          </a:prstGeom>
          <a:noFill/>
          <a:ln>
            <a:noFill/>
          </a:ln>
        </p:spPr>
      </p:pic>
      <p:sp>
        <p:nvSpPr>
          <p:cNvPr id="10" name="Rectangle 9"/>
          <p:cNvSpPr/>
          <p:nvPr/>
        </p:nvSpPr>
        <p:spPr>
          <a:xfrm>
            <a:off x="7797800" y="132559425"/>
            <a:ext cx="458788" cy="4333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a:lnSpc>
                <a:spcPts val="1000"/>
              </a:lnSpc>
              <a:spcBef>
                <a:spcPts val="0"/>
              </a:spcBef>
              <a:spcAft>
                <a:spcPts val="0"/>
              </a:spcAft>
            </a:pPr>
            <a:r>
              <a:rPr lang="en-US" sz="1200" b="1">
                <a:solidFill>
                  <a:srgbClr val="000000"/>
                </a:solidFill>
                <a:effectLst/>
                <a:ea typeface="Calibri"/>
                <a:cs typeface="Times New Roman"/>
              </a:rPr>
              <a:t>113</a:t>
            </a:r>
            <a:endParaRPr lang="en-US" sz="1200" b="1">
              <a:effectLst/>
              <a:ea typeface="Calibri"/>
              <a:cs typeface="Times New Roman"/>
            </a:endParaRPr>
          </a:p>
        </p:txBody>
      </p:sp>
      <p:sp>
        <p:nvSpPr>
          <p:cNvPr id="7" name="TextBox 6"/>
          <p:cNvSpPr txBox="1"/>
          <p:nvPr/>
        </p:nvSpPr>
        <p:spPr>
          <a:xfrm>
            <a:off x="1549138" y="-44632"/>
            <a:ext cx="5334000" cy="584775"/>
          </a:xfrm>
          <a:prstGeom prst="rect">
            <a:avLst/>
          </a:prstGeom>
          <a:noFill/>
        </p:spPr>
        <p:txBody>
          <a:bodyPr wrap="square" rtlCol="0">
            <a:spAutoFit/>
          </a:bodyPr>
          <a:lstStyle/>
          <a:p>
            <a:pPr algn="ctr"/>
            <a:r>
              <a:rPr lang="en-US" sz="3200" b="1" dirty="0">
                <a:solidFill>
                  <a:schemeClr val="accent2">
                    <a:lumMod val="75000"/>
                  </a:schemeClr>
                </a:solidFill>
              </a:rPr>
              <a:t>Descriptive Map</a:t>
            </a:r>
          </a:p>
        </p:txBody>
      </p:sp>
      <p:sp>
        <p:nvSpPr>
          <p:cNvPr id="12" name="TextBox 11"/>
          <p:cNvSpPr txBox="1"/>
          <p:nvPr/>
        </p:nvSpPr>
        <p:spPr>
          <a:xfrm>
            <a:off x="3657599" y="755322"/>
            <a:ext cx="1445237" cy="369332"/>
          </a:xfrm>
          <a:prstGeom prst="rect">
            <a:avLst/>
          </a:prstGeom>
          <a:noFill/>
        </p:spPr>
        <p:txBody>
          <a:bodyPr wrap="square" rtlCol="0">
            <a:spAutoFit/>
          </a:bodyPr>
          <a:lstStyle/>
          <a:p>
            <a:r>
              <a:rPr lang="en-US" b="1" dirty="0">
                <a:solidFill>
                  <a:schemeClr val="accent2">
                    <a:lumMod val="75000"/>
                  </a:schemeClr>
                </a:solidFill>
              </a:rPr>
              <a:t>Adaptable</a:t>
            </a:r>
          </a:p>
        </p:txBody>
      </p:sp>
      <p:sp>
        <p:nvSpPr>
          <p:cNvPr id="18" name="TextBox 17"/>
          <p:cNvSpPr txBox="1"/>
          <p:nvPr/>
        </p:nvSpPr>
        <p:spPr>
          <a:xfrm rot="16200000">
            <a:off x="-41836" y="3398141"/>
            <a:ext cx="1540864" cy="369332"/>
          </a:xfrm>
          <a:prstGeom prst="rect">
            <a:avLst/>
          </a:prstGeom>
          <a:noFill/>
        </p:spPr>
        <p:txBody>
          <a:bodyPr wrap="square" rtlCol="0">
            <a:spAutoFit/>
          </a:bodyPr>
          <a:lstStyle/>
          <a:p>
            <a:r>
              <a:rPr lang="en-US" b="1" dirty="0">
                <a:solidFill>
                  <a:schemeClr val="accent2">
                    <a:lumMod val="75000"/>
                  </a:schemeClr>
                </a:solidFill>
              </a:rPr>
              <a:t>Progressive</a:t>
            </a:r>
          </a:p>
        </p:txBody>
      </p:sp>
      <p:sp>
        <p:nvSpPr>
          <p:cNvPr id="19" name="TextBox 18"/>
          <p:cNvSpPr txBox="1"/>
          <p:nvPr/>
        </p:nvSpPr>
        <p:spPr>
          <a:xfrm rot="5400000">
            <a:off x="6797084" y="3640842"/>
            <a:ext cx="1806733" cy="369332"/>
          </a:xfrm>
          <a:prstGeom prst="rect">
            <a:avLst/>
          </a:prstGeom>
          <a:noFill/>
        </p:spPr>
        <p:txBody>
          <a:bodyPr wrap="square" rtlCol="0">
            <a:spAutoFit/>
          </a:bodyPr>
          <a:lstStyle/>
          <a:p>
            <a:r>
              <a:rPr lang="en-US" b="1" dirty="0">
                <a:solidFill>
                  <a:schemeClr val="accent2">
                    <a:lumMod val="75000"/>
                  </a:schemeClr>
                </a:solidFill>
              </a:rPr>
              <a:t>Conservative</a:t>
            </a:r>
          </a:p>
        </p:txBody>
      </p:sp>
      <p:sp>
        <p:nvSpPr>
          <p:cNvPr id="20" name="TextBox 19"/>
          <p:cNvSpPr txBox="1"/>
          <p:nvPr/>
        </p:nvSpPr>
        <p:spPr>
          <a:xfrm>
            <a:off x="3726280" y="6304108"/>
            <a:ext cx="1081725" cy="369332"/>
          </a:xfrm>
          <a:prstGeom prst="rect">
            <a:avLst/>
          </a:prstGeom>
          <a:noFill/>
        </p:spPr>
        <p:txBody>
          <a:bodyPr wrap="square" rtlCol="0">
            <a:spAutoFit/>
          </a:bodyPr>
          <a:lstStyle/>
          <a:p>
            <a:r>
              <a:rPr lang="en-US" b="1" dirty="0">
                <a:solidFill>
                  <a:schemeClr val="accent2">
                    <a:lumMod val="75000"/>
                  </a:schemeClr>
                </a:solidFill>
              </a:rPr>
              <a:t>Settled</a:t>
            </a:r>
          </a:p>
        </p:txBody>
      </p:sp>
      <p:pic>
        <p:nvPicPr>
          <p:cNvPr id="921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9721" y="1256563"/>
            <a:ext cx="6398510" cy="5047545"/>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TextBox 5"/>
          <p:cNvSpPr txBox="1"/>
          <p:nvPr/>
        </p:nvSpPr>
        <p:spPr>
          <a:xfrm>
            <a:off x="1281489" y="2007853"/>
            <a:ext cx="1828055" cy="523220"/>
          </a:xfrm>
          <a:prstGeom prst="rect">
            <a:avLst/>
          </a:prstGeom>
          <a:noFill/>
        </p:spPr>
        <p:txBody>
          <a:bodyPr wrap="square" rtlCol="0">
            <a:spAutoFit/>
          </a:bodyPr>
          <a:lstStyle/>
          <a:p>
            <a:r>
              <a:rPr lang="en-US" sz="2800" b="1" dirty="0">
                <a:solidFill>
                  <a:schemeClr val="accent2">
                    <a:lumMod val="50000"/>
                  </a:schemeClr>
                </a:solidFill>
              </a:rPr>
              <a:t>MAGI</a:t>
            </a:r>
          </a:p>
        </p:txBody>
      </p:sp>
      <p:sp>
        <p:nvSpPr>
          <p:cNvPr id="25" name="TextBox 24"/>
          <p:cNvSpPr txBox="1"/>
          <p:nvPr/>
        </p:nvSpPr>
        <p:spPr>
          <a:xfrm>
            <a:off x="1302180" y="4980220"/>
            <a:ext cx="2766559" cy="523220"/>
          </a:xfrm>
          <a:prstGeom prst="rect">
            <a:avLst/>
          </a:prstGeom>
          <a:noFill/>
        </p:spPr>
        <p:txBody>
          <a:bodyPr wrap="square" rtlCol="0">
            <a:spAutoFit/>
          </a:bodyPr>
          <a:lstStyle/>
          <a:p>
            <a:r>
              <a:rPr lang="en-US" sz="2800" b="1" dirty="0">
                <a:solidFill>
                  <a:schemeClr val="accent2">
                    <a:lumMod val="50000"/>
                  </a:schemeClr>
                </a:solidFill>
              </a:rPr>
              <a:t>PARACLETE</a:t>
            </a:r>
            <a:endParaRPr lang="en-US" sz="2800" b="1" dirty="0">
              <a:solidFill>
                <a:srgbClr val="C00000"/>
              </a:solidFill>
            </a:endParaRPr>
          </a:p>
        </p:txBody>
      </p:sp>
      <p:sp>
        <p:nvSpPr>
          <p:cNvPr id="26" name="TextBox 25"/>
          <p:cNvSpPr txBox="1"/>
          <p:nvPr/>
        </p:nvSpPr>
        <p:spPr>
          <a:xfrm>
            <a:off x="4216138" y="1979224"/>
            <a:ext cx="3658365" cy="523220"/>
          </a:xfrm>
          <a:prstGeom prst="rect">
            <a:avLst/>
          </a:prstGeom>
          <a:noFill/>
        </p:spPr>
        <p:txBody>
          <a:bodyPr wrap="square" rtlCol="0">
            <a:spAutoFit/>
          </a:bodyPr>
          <a:lstStyle/>
          <a:p>
            <a:r>
              <a:rPr lang="en-US" sz="2800" b="1" dirty="0">
                <a:solidFill>
                  <a:schemeClr val="accent2">
                    <a:lumMod val="50000"/>
                  </a:schemeClr>
                </a:solidFill>
              </a:rPr>
              <a:t>PERFORMANCE</a:t>
            </a:r>
          </a:p>
        </p:txBody>
      </p:sp>
      <p:sp>
        <p:nvSpPr>
          <p:cNvPr id="11" name="TextBox 10"/>
          <p:cNvSpPr txBox="1"/>
          <p:nvPr/>
        </p:nvSpPr>
        <p:spPr>
          <a:xfrm>
            <a:off x="4640681" y="5503440"/>
            <a:ext cx="354400" cy="369332"/>
          </a:xfrm>
          <a:prstGeom prst="rect">
            <a:avLst/>
          </a:prstGeom>
          <a:solidFill>
            <a:schemeClr val="bg1">
              <a:lumMod val="95000"/>
            </a:schemeClr>
          </a:solidFill>
        </p:spPr>
        <p:txBody>
          <a:bodyPr wrap="square" rtlCol="0">
            <a:spAutoFit/>
          </a:bodyPr>
          <a:lstStyle/>
          <a:p>
            <a:endParaRPr lang="en-US" dirty="0"/>
          </a:p>
        </p:txBody>
      </p:sp>
      <p:sp>
        <p:nvSpPr>
          <p:cNvPr id="21" name="Diamond 20"/>
          <p:cNvSpPr/>
          <p:nvPr/>
        </p:nvSpPr>
        <p:spPr>
          <a:xfrm>
            <a:off x="3458170" y="3201910"/>
            <a:ext cx="268110" cy="224443"/>
          </a:xfrm>
          <a:prstGeom prst="diamond">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75000"/>
                </a:schemeClr>
              </a:solidFill>
            </a:endParaRPr>
          </a:p>
        </p:txBody>
      </p:sp>
      <p:sp>
        <p:nvSpPr>
          <p:cNvPr id="24" name="TextBox 23"/>
          <p:cNvSpPr txBox="1"/>
          <p:nvPr/>
        </p:nvSpPr>
        <p:spPr>
          <a:xfrm>
            <a:off x="4758348" y="4712788"/>
            <a:ext cx="2141119" cy="1384995"/>
          </a:xfrm>
          <a:prstGeom prst="rect">
            <a:avLst/>
          </a:prstGeom>
          <a:noFill/>
        </p:spPr>
        <p:txBody>
          <a:bodyPr wrap="square" rtlCol="0">
            <a:spAutoFit/>
          </a:bodyPr>
          <a:lstStyle/>
          <a:p>
            <a:r>
              <a:rPr lang="en-US" sz="2800" b="1" dirty="0">
                <a:solidFill>
                  <a:schemeClr val="accent2">
                    <a:lumMod val="50000"/>
                  </a:schemeClr>
                </a:solidFill>
              </a:rPr>
              <a:t>HEARTH </a:t>
            </a:r>
          </a:p>
          <a:p>
            <a:r>
              <a:rPr lang="en-US" sz="2800" b="1" dirty="0">
                <a:solidFill>
                  <a:schemeClr val="accent2">
                    <a:lumMod val="50000"/>
                  </a:schemeClr>
                </a:solidFill>
              </a:rPr>
              <a:t>AND HOME</a:t>
            </a:r>
          </a:p>
        </p:txBody>
      </p:sp>
      <p:sp>
        <p:nvSpPr>
          <p:cNvPr id="22" name="Diamond 21">
            <a:extLst>
              <a:ext uri="{FF2B5EF4-FFF2-40B4-BE49-F238E27FC236}">
                <a16:creationId xmlns:a16="http://schemas.microsoft.com/office/drawing/2014/main" id="{50FFBE3C-3C52-49DA-B257-34AA6A173DB7}"/>
              </a:ext>
            </a:extLst>
          </p:cNvPr>
          <p:cNvSpPr/>
          <p:nvPr/>
        </p:nvSpPr>
        <p:spPr>
          <a:xfrm>
            <a:off x="3739343" y="3201910"/>
            <a:ext cx="268110" cy="224443"/>
          </a:xfrm>
          <a:prstGeom prst="diamond">
            <a:avLst/>
          </a:prstGeom>
          <a:solidFill>
            <a:schemeClr val="accent1">
              <a:lumMod val="25000"/>
              <a:lumOff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75000"/>
                </a:schemeClr>
              </a:solidFill>
            </a:endParaRPr>
          </a:p>
        </p:txBody>
      </p:sp>
      <p:sp>
        <p:nvSpPr>
          <p:cNvPr id="23" name="Diamond 22">
            <a:extLst>
              <a:ext uri="{FF2B5EF4-FFF2-40B4-BE49-F238E27FC236}">
                <a16:creationId xmlns:a16="http://schemas.microsoft.com/office/drawing/2014/main" id="{FCE3C6C4-032E-462E-B3B5-45D16283CF34}"/>
              </a:ext>
            </a:extLst>
          </p:cNvPr>
          <p:cNvSpPr/>
          <p:nvPr/>
        </p:nvSpPr>
        <p:spPr>
          <a:xfrm>
            <a:off x="4020516" y="3193334"/>
            <a:ext cx="268110" cy="224443"/>
          </a:xfrm>
          <a:prstGeom prst="diamond">
            <a:avLst/>
          </a:prstGeom>
          <a:solidFill>
            <a:schemeClr val="accent1">
              <a:lumMod val="10000"/>
              <a:lumOff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75000"/>
                </a:schemeClr>
              </a:solidFill>
            </a:endParaRPr>
          </a:p>
        </p:txBody>
      </p:sp>
      <p:sp>
        <p:nvSpPr>
          <p:cNvPr id="27" name="Diamond 26">
            <a:extLst>
              <a:ext uri="{FF2B5EF4-FFF2-40B4-BE49-F238E27FC236}">
                <a16:creationId xmlns:a16="http://schemas.microsoft.com/office/drawing/2014/main" id="{B6B09EF6-CC9F-4B54-BDF2-7CEEB21DD781}"/>
              </a:ext>
            </a:extLst>
          </p:cNvPr>
          <p:cNvSpPr/>
          <p:nvPr/>
        </p:nvSpPr>
        <p:spPr>
          <a:xfrm>
            <a:off x="3464035" y="3461579"/>
            <a:ext cx="268110" cy="224443"/>
          </a:xfrm>
          <a:prstGeom prst="diamond">
            <a:avLst/>
          </a:prstGeom>
          <a:solidFill>
            <a:schemeClr val="accent1">
              <a:lumMod val="25000"/>
              <a:lumOff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75000"/>
                </a:schemeClr>
              </a:solidFill>
            </a:endParaRPr>
          </a:p>
        </p:txBody>
      </p:sp>
      <p:sp>
        <p:nvSpPr>
          <p:cNvPr id="28" name="Diamond 27">
            <a:extLst>
              <a:ext uri="{FF2B5EF4-FFF2-40B4-BE49-F238E27FC236}">
                <a16:creationId xmlns:a16="http://schemas.microsoft.com/office/drawing/2014/main" id="{D147F609-205B-4A5A-8C92-55BA742ABBAA}"/>
              </a:ext>
            </a:extLst>
          </p:cNvPr>
          <p:cNvSpPr/>
          <p:nvPr/>
        </p:nvSpPr>
        <p:spPr>
          <a:xfrm>
            <a:off x="3475527" y="3703307"/>
            <a:ext cx="268110" cy="224443"/>
          </a:xfrm>
          <a:prstGeom prst="diamond">
            <a:avLst/>
          </a:prstGeom>
          <a:solidFill>
            <a:schemeClr val="accent1">
              <a:lumMod val="10000"/>
              <a:lumOff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75000"/>
                </a:schemeClr>
              </a:solidFill>
            </a:endParaRPr>
          </a:p>
        </p:txBody>
      </p:sp>
    </p:spTree>
    <p:extLst>
      <p:ext uri="{BB962C8B-B14F-4D97-AF65-F5344CB8AC3E}">
        <p14:creationId xmlns:p14="http://schemas.microsoft.com/office/powerpoint/2010/main" val="2597807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98000"/>
                <a:satMod val="110000"/>
                <a:lumMod val="8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2" name="Rectangle 21">
            <a:extLst>
              <a:ext uri="{FF2B5EF4-FFF2-40B4-BE49-F238E27FC236}">
                <a16:creationId xmlns:a16="http://schemas.microsoft.com/office/drawing/2014/main" id="{75F28DDD-9641-43BA-944D-79B0687051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1"/>
          </a:xfrm>
          <a:prstGeom prst="rect">
            <a:avLst/>
          </a:prstGeom>
          <a:solidFill>
            <a:srgbClr val="FFF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a:extLst>
              <a:ext uri="{FF2B5EF4-FFF2-40B4-BE49-F238E27FC236}">
                <a16:creationId xmlns:a16="http://schemas.microsoft.com/office/drawing/2014/main" id="{60EA9AF1-747F-41B8-87C6-013AA965FF35}"/>
              </a:ext>
            </a:extLst>
          </p:cNvPr>
          <p:cNvSpPr>
            <a:spLocks noGrp="1"/>
          </p:cNvSpPr>
          <p:nvPr>
            <p:ph type="title"/>
          </p:nvPr>
        </p:nvSpPr>
        <p:spPr>
          <a:xfrm>
            <a:off x="559671" y="1037967"/>
            <a:ext cx="2290568" cy="4709131"/>
          </a:xfrm>
        </p:spPr>
        <p:txBody>
          <a:bodyPr vert="horz" lIns="68580" tIns="34290" rIns="68580" bIns="34290" rtlCol="0" anchor="ctr">
            <a:normAutofit/>
          </a:bodyPr>
          <a:lstStyle/>
          <a:p>
            <a:r>
              <a:rPr lang="en-US" sz="2000" dirty="0">
                <a:solidFill>
                  <a:schemeClr val="accent1"/>
                </a:solidFill>
              </a:rPr>
              <a:t>MAGI Culture</a:t>
            </a:r>
            <a:br>
              <a:rPr lang="en-US" sz="2000" dirty="0">
                <a:solidFill>
                  <a:schemeClr val="accent1"/>
                </a:solidFill>
              </a:rPr>
            </a:br>
            <a:r>
              <a:rPr lang="en-US" sz="2000" dirty="0">
                <a:solidFill>
                  <a:schemeClr val="accent1"/>
                </a:solidFill>
              </a:rPr>
              <a:t>Theologically “PROGRESSIVE” and adaptable</a:t>
            </a:r>
          </a:p>
        </p:txBody>
      </p:sp>
      <p:sp>
        <p:nvSpPr>
          <p:cNvPr id="33" name="Rectangle 23">
            <a:extLst>
              <a:ext uri="{FF2B5EF4-FFF2-40B4-BE49-F238E27FC236}">
                <a16:creationId xmlns:a16="http://schemas.microsoft.com/office/drawing/2014/main" id="{32AA2954-062E-4B72-A97B-0B066FB156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57200"/>
            <a:ext cx="277749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4" name="Rectangle 25">
            <a:extLst>
              <a:ext uri="{FF2B5EF4-FFF2-40B4-BE49-F238E27FC236}">
                <a16:creationId xmlns:a16="http://schemas.microsoft.com/office/drawing/2014/main" id="{10CA29A6-E0B1-40CD-ADF7-7B8E932A32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81372" y="457200"/>
            <a:ext cx="277749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35" name="Rectangle 27">
            <a:extLst>
              <a:ext uri="{FF2B5EF4-FFF2-40B4-BE49-F238E27FC236}">
                <a16:creationId xmlns:a16="http://schemas.microsoft.com/office/drawing/2014/main" id="{8DD5F866-AD72-475A-B6C6-54E4577D4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31610" y="453643"/>
            <a:ext cx="277749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36" name="Rectangle 29">
            <a:extLst>
              <a:ext uri="{FF2B5EF4-FFF2-40B4-BE49-F238E27FC236}">
                <a16:creationId xmlns:a16="http://schemas.microsoft.com/office/drawing/2014/main" id="{C02BAD4C-6EA9-4F10-92D4-A1C8C53DAE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85138" y="723898"/>
            <a:ext cx="5623962" cy="5676901"/>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17" name="Content Placeholder 7">
            <a:extLst>
              <a:ext uri="{FF2B5EF4-FFF2-40B4-BE49-F238E27FC236}">
                <a16:creationId xmlns:a16="http://schemas.microsoft.com/office/drawing/2014/main" id="{36F50B77-1DDD-4EF5-A87E-22E62B20B446}"/>
              </a:ext>
            </a:extLst>
          </p:cNvPr>
          <p:cNvGraphicFramePr>
            <a:graphicFrameLocks noGrp="1"/>
          </p:cNvGraphicFramePr>
          <p:nvPr>
            <p:ph idx="1"/>
            <p:extLst>
              <p:ext uri="{D42A27DB-BD31-4B8C-83A1-F6EECF244321}">
                <p14:modId xmlns:p14="http://schemas.microsoft.com/office/powerpoint/2010/main" val="727249718"/>
              </p:ext>
            </p:extLst>
          </p:nvPr>
        </p:nvGraphicFramePr>
        <p:xfrm>
          <a:off x="3181372" y="1048323"/>
          <a:ext cx="5648096" cy="53524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47097791"/>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98000"/>
                <a:satMod val="110000"/>
                <a:lumMod val="8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2" name="Rectangle 21">
            <a:extLst>
              <a:ext uri="{FF2B5EF4-FFF2-40B4-BE49-F238E27FC236}">
                <a16:creationId xmlns:a16="http://schemas.microsoft.com/office/drawing/2014/main" id="{75F28DDD-9641-43BA-944D-79B0687051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1"/>
          </a:xfrm>
          <a:prstGeom prst="rect">
            <a:avLst/>
          </a:prstGeom>
          <a:solidFill>
            <a:srgbClr val="FFF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7" name="Title 6">
            <a:extLst>
              <a:ext uri="{FF2B5EF4-FFF2-40B4-BE49-F238E27FC236}">
                <a16:creationId xmlns:a16="http://schemas.microsoft.com/office/drawing/2014/main" id="{60EA9AF1-747F-41B8-87C6-013AA965FF35}"/>
              </a:ext>
            </a:extLst>
          </p:cNvPr>
          <p:cNvSpPr>
            <a:spLocks noGrp="1"/>
          </p:cNvSpPr>
          <p:nvPr>
            <p:ph type="title"/>
          </p:nvPr>
        </p:nvSpPr>
        <p:spPr>
          <a:xfrm>
            <a:off x="559671" y="1037967"/>
            <a:ext cx="2290568" cy="4709131"/>
          </a:xfrm>
        </p:spPr>
        <p:txBody>
          <a:bodyPr vert="horz" lIns="68580" tIns="34290" rIns="68580" bIns="34290" rtlCol="0" anchor="ctr">
            <a:normAutofit/>
          </a:bodyPr>
          <a:lstStyle/>
          <a:p>
            <a:r>
              <a:rPr lang="en-US" sz="2000" dirty="0">
                <a:solidFill>
                  <a:schemeClr val="accent1"/>
                </a:solidFill>
              </a:rPr>
              <a:t>Performance Culture</a:t>
            </a:r>
            <a:br>
              <a:rPr lang="en-US" sz="2000" dirty="0">
                <a:solidFill>
                  <a:schemeClr val="accent1"/>
                </a:solidFill>
              </a:rPr>
            </a:br>
            <a:r>
              <a:rPr lang="en-US" sz="2000" dirty="0">
                <a:solidFill>
                  <a:schemeClr val="accent1"/>
                </a:solidFill>
              </a:rPr>
              <a:t>Theologically “conservative” and adaptable</a:t>
            </a:r>
          </a:p>
        </p:txBody>
      </p:sp>
      <p:sp>
        <p:nvSpPr>
          <p:cNvPr id="33" name="Rectangle 23">
            <a:extLst>
              <a:ext uri="{FF2B5EF4-FFF2-40B4-BE49-F238E27FC236}">
                <a16:creationId xmlns:a16="http://schemas.microsoft.com/office/drawing/2014/main" id="{32AA2954-062E-4B72-A97B-0B066FB156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57200"/>
            <a:ext cx="277749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4" name="Rectangle 25">
            <a:extLst>
              <a:ext uri="{FF2B5EF4-FFF2-40B4-BE49-F238E27FC236}">
                <a16:creationId xmlns:a16="http://schemas.microsoft.com/office/drawing/2014/main" id="{10CA29A6-E0B1-40CD-ADF7-7B8E932A32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81372" y="457200"/>
            <a:ext cx="277749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35" name="Rectangle 27">
            <a:extLst>
              <a:ext uri="{FF2B5EF4-FFF2-40B4-BE49-F238E27FC236}">
                <a16:creationId xmlns:a16="http://schemas.microsoft.com/office/drawing/2014/main" id="{8DD5F866-AD72-475A-B6C6-54E4577D4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31610" y="453643"/>
            <a:ext cx="277749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36" name="Rectangle 29">
            <a:extLst>
              <a:ext uri="{FF2B5EF4-FFF2-40B4-BE49-F238E27FC236}">
                <a16:creationId xmlns:a16="http://schemas.microsoft.com/office/drawing/2014/main" id="{C02BAD4C-6EA9-4F10-92D4-A1C8C53DAE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85138" y="723898"/>
            <a:ext cx="5623962" cy="5676901"/>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17" name="Content Placeholder 7">
            <a:extLst>
              <a:ext uri="{FF2B5EF4-FFF2-40B4-BE49-F238E27FC236}">
                <a16:creationId xmlns:a16="http://schemas.microsoft.com/office/drawing/2014/main" id="{36F50B77-1DDD-4EF5-A87E-22E62B20B446}"/>
              </a:ext>
            </a:extLst>
          </p:cNvPr>
          <p:cNvGraphicFramePr>
            <a:graphicFrameLocks noGrp="1"/>
          </p:cNvGraphicFramePr>
          <p:nvPr>
            <p:ph idx="1"/>
          </p:nvPr>
        </p:nvGraphicFramePr>
        <p:xfrm>
          <a:off x="3181372" y="1048323"/>
          <a:ext cx="5648096" cy="53524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28868322"/>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21">
            <a:extLst>
              <a:ext uri="{FF2B5EF4-FFF2-40B4-BE49-F238E27FC236}">
                <a16:creationId xmlns:a16="http://schemas.microsoft.com/office/drawing/2014/main" id="{554A425D-9851-4FBF-A508-E4CBEF4B1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33" name="Rectangle 23">
            <a:extLst>
              <a:ext uri="{FF2B5EF4-FFF2-40B4-BE49-F238E27FC236}">
                <a16:creationId xmlns:a16="http://schemas.microsoft.com/office/drawing/2014/main" id="{EE0C0675-A7D1-41EA-A144-F8DA77B97E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584446"/>
            <a:ext cx="277749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4" name="Rectangle 25">
            <a:extLst>
              <a:ext uri="{FF2B5EF4-FFF2-40B4-BE49-F238E27FC236}">
                <a16:creationId xmlns:a16="http://schemas.microsoft.com/office/drawing/2014/main" id="{4A92AB83-2601-4041-BF0F-F4F0F5C7DF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81372" y="4584446"/>
            <a:ext cx="277749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35" name="Rectangle 27">
            <a:extLst>
              <a:ext uri="{FF2B5EF4-FFF2-40B4-BE49-F238E27FC236}">
                <a16:creationId xmlns:a16="http://schemas.microsoft.com/office/drawing/2014/main" id="{8862AB49-2F5E-4C38-82CC-F653510B05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31610" y="4580889"/>
            <a:ext cx="277749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36" name="Rectangle 29">
            <a:extLst>
              <a:ext uri="{FF2B5EF4-FFF2-40B4-BE49-F238E27FC236}">
                <a16:creationId xmlns:a16="http://schemas.microsoft.com/office/drawing/2014/main" id="{DE6F8AD6-7C47-45FC-875C-65D6B1E55D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0214" y="4757866"/>
            <a:ext cx="8482004" cy="165668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7" name="Title 6">
            <a:extLst>
              <a:ext uri="{FF2B5EF4-FFF2-40B4-BE49-F238E27FC236}">
                <a16:creationId xmlns:a16="http://schemas.microsoft.com/office/drawing/2014/main" id="{60EA9AF1-747F-41B8-87C6-013AA965FF35}"/>
              </a:ext>
            </a:extLst>
          </p:cNvPr>
          <p:cNvSpPr>
            <a:spLocks noGrp="1"/>
          </p:cNvSpPr>
          <p:nvPr>
            <p:ph type="title"/>
          </p:nvPr>
        </p:nvSpPr>
        <p:spPr>
          <a:xfrm>
            <a:off x="435894" y="4845617"/>
            <a:ext cx="8272212" cy="1013800"/>
          </a:xfrm>
        </p:spPr>
        <p:txBody>
          <a:bodyPr vert="horz" lIns="68580" tIns="34290" rIns="68580" bIns="34290" rtlCol="0">
            <a:normAutofit/>
          </a:bodyPr>
          <a:lstStyle/>
          <a:p>
            <a:pPr algn="ctr"/>
            <a:r>
              <a:rPr lang="en-US" dirty="0">
                <a:solidFill>
                  <a:srgbClr val="FFFEFF"/>
                </a:solidFill>
              </a:rPr>
              <a:t>PARACLETE Culture</a:t>
            </a:r>
            <a:br>
              <a:rPr lang="en-US" dirty="0">
                <a:solidFill>
                  <a:srgbClr val="FFFEFF"/>
                </a:solidFill>
              </a:rPr>
            </a:br>
            <a:r>
              <a:rPr lang="en-US" dirty="0">
                <a:solidFill>
                  <a:srgbClr val="FFFEFF"/>
                </a:solidFill>
              </a:rPr>
              <a:t>Theologically “PROGRESSIVE” and SETTLED</a:t>
            </a:r>
          </a:p>
        </p:txBody>
      </p:sp>
      <p:graphicFrame>
        <p:nvGraphicFramePr>
          <p:cNvPr id="17" name="Content Placeholder 7">
            <a:extLst>
              <a:ext uri="{FF2B5EF4-FFF2-40B4-BE49-F238E27FC236}">
                <a16:creationId xmlns:a16="http://schemas.microsoft.com/office/drawing/2014/main" id="{36F50B77-1DDD-4EF5-A87E-22E62B20B446}"/>
              </a:ext>
            </a:extLst>
          </p:cNvPr>
          <p:cNvGraphicFramePr>
            <a:graphicFrameLocks noGrp="1"/>
          </p:cNvGraphicFramePr>
          <p:nvPr>
            <p:ph idx="1"/>
          </p:nvPr>
        </p:nvGraphicFramePr>
        <p:xfrm>
          <a:off x="435768" y="228599"/>
          <a:ext cx="8373332" cy="43522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189006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8C266B9D-DC87-430A-8D3A-2E83639A1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69282F36-261B-49B3-8CA9-FB857C475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55422"/>
            <a:ext cx="277749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3">
            <a:extLst>
              <a:ext uri="{FF2B5EF4-FFF2-40B4-BE49-F238E27FC236}">
                <a16:creationId xmlns:a16="http://schemas.microsoft.com/office/drawing/2014/main" id="{B87215C3-3B83-4BE7-9213-26E084BD61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83255" y="457200"/>
            <a:ext cx="277749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a:extLst>
              <a:ext uri="{FF2B5EF4-FFF2-40B4-BE49-F238E27FC236}">
                <a16:creationId xmlns:a16="http://schemas.microsoft.com/office/drawing/2014/main" id="{13A105D4-2907-419E-8223-4C266BA1E5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31610" y="453643"/>
            <a:ext cx="277749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a:extLst>
              <a:ext uri="{FF2B5EF4-FFF2-40B4-BE49-F238E27FC236}">
                <a16:creationId xmlns:a16="http://schemas.microsoft.com/office/drawing/2014/main" id="{1EEE7F17-8E08-4C69-8E22-661908E6DF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899" y="5873675"/>
            <a:ext cx="8472550" cy="51689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pic>
        <p:nvPicPr>
          <p:cNvPr id="5" name="Picture 4">
            <a:extLst>
              <a:ext uri="{FF2B5EF4-FFF2-40B4-BE49-F238E27FC236}">
                <a16:creationId xmlns:a16="http://schemas.microsoft.com/office/drawing/2014/main" id="{4E78743B-DF42-4597-9409-18CE4AF61CCA}"/>
              </a:ext>
            </a:extLst>
          </p:cNvPr>
          <p:cNvPicPr>
            <a:picLocks noChangeAspect="1"/>
          </p:cNvPicPr>
          <p:nvPr/>
        </p:nvPicPr>
        <p:blipFill>
          <a:blip r:embed="rId2"/>
          <a:stretch>
            <a:fillRect/>
          </a:stretch>
        </p:blipFill>
        <p:spPr>
          <a:xfrm>
            <a:off x="1501120" y="0"/>
            <a:ext cx="6141760" cy="6858000"/>
          </a:xfrm>
          <a:prstGeom prst="rect">
            <a:avLst/>
          </a:prstGeom>
        </p:spPr>
      </p:pic>
    </p:spTree>
    <p:extLst>
      <p:ext uri="{BB962C8B-B14F-4D97-AF65-F5344CB8AC3E}">
        <p14:creationId xmlns:p14="http://schemas.microsoft.com/office/powerpoint/2010/main" val="29414609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8">
            <a:extLst>
              <a:ext uri="{FF2B5EF4-FFF2-40B4-BE49-F238E27FC236}">
                <a16:creationId xmlns:a16="http://schemas.microsoft.com/office/drawing/2014/main" id="{587D26DA-9773-4A0E-B213-DDF20A1F1F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1024E89-BC78-4B36-B0AE-5A79E277FE03}"/>
              </a:ext>
            </a:extLst>
          </p:cNvPr>
          <p:cNvPicPr>
            <a:picLocks noChangeAspect="1"/>
          </p:cNvPicPr>
          <p:nvPr/>
        </p:nvPicPr>
        <p:blipFill>
          <a:blip r:embed="rId2"/>
          <a:stretch>
            <a:fillRect/>
          </a:stretch>
        </p:blipFill>
        <p:spPr>
          <a:xfrm>
            <a:off x="1786466" y="643466"/>
            <a:ext cx="5571067" cy="5571067"/>
          </a:xfrm>
          <a:prstGeom prst="rect">
            <a:avLst/>
          </a:prstGeom>
        </p:spPr>
      </p:pic>
    </p:spTree>
    <p:extLst>
      <p:ext uri="{BB962C8B-B14F-4D97-AF65-F5344CB8AC3E}">
        <p14:creationId xmlns:p14="http://schemas.microsoft.com/office/powerpoint/2010/main" val="13859422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Promise #1</a:t>
            </a:r>
          </a:p>
        </p:txBody>
      </p:sp>
      <p:sp>
        <p:nvSpPr>
          <p:cNvPr id="3" name="Content Placeholder 2"/>
          <p:cNvSpPr>
            <a:spLocks noGrp="1"/>
          </p:cNvSpPr>
          <p:nvPr>
            <p:ph idx="1"/>
          </p:nvPr>
        </p:nvSpPr>
        <p:spPr/>
        <p:txBody>
          <a:bodyPr>
            <a:normAutofit/>
          </a:bodyPr>
          <a:lstStyle/>
          <a:p>
            <a:pPr marL="114300" indent="0" algn="ctr">
              <a:buNone/>
            </a:pPr>
            <a:r>
              <a:rPr lang="en-US" sz="4400" b="1" dirty="0"/>
              <a:t>We will create a church where worship experiences are exceptional in their ability to inspire, engage and enrich our spiritual lives. </a:t>
            </a:r>
          </a:p>
        </p:txBody>
      </p:sp>
    </p:spTree>
    <p:extLst>
      <p:ext uri="{BB962C8B-B14F-4D97-AF65-F5344CB8AC3E}">
        <p14:creationId xmlns:p14="http://schemas.microsoft.com/office/powerpoint/2010/main" val="123373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7124" y="914400"/>
            <a:ext cx="7989752" cy="1083329"/>
          </a:xfrm>
        </p:spPr>
        <p:txBody>
          <a:bodyPr>
            <a:normAutofit fontScale="90000"/>
          </a:bodyPr>
          <a:lstStyle/>
          <a:p>
            <a:pPr algn="ctr"/>
            <a:br>
              <a:rPr lang="en-US" b="1" dirty="0"/>
            </a:br>
            <a:r>
              <a:rPr lang="en-US" sz="3200" b="1" dirty="0"/>
              <a:t>SIX FACTORS THAT CHARACTERIZE HEALTHY CONGREGATIONS</a:t>
            </a:r>
            <a:br>
              <a:rPr lang="en-US" dirty="0"/>
            </a:br>
            <a:endParaRPr lang="en-US" dirty="0"/>
          </a:p>
        </p:txBody>
      </p:sp>
      <p:graphicFrame>
        <p:nvGraphicFramePr>
          <p:cNvPr id="4" name="Content Placeholder 3">
            <a:extLst>
              <a:ext uri="{FF2B5EF4-FFF2-40B4-BE49-F238E27FC236}">
                <a16:creationId xmlns:a16="http://schemas.microsoft.com/office/drawing/2014/main" id="{A138F3DD-9DFC-4EE6-A833-3C9BEA3D72A0}"/>
              </a:ext>
            </a:extLst>
          </p:cNvPr>
          <p:cNvGraphicFramePr>
            <a:graphicFrameLocks noGrp="1"/>
          </p:cNvGraphicFramePr>
          <p:nvPr>
            <p:ph idx="1"/>
            <p:extLst>
              <p:ext uri="{D42A27DB-BD31-4B8C-83A1-F6EECF244321}">
                <p14:modId xmlns:p14="http://schemas.microsoft.com/office/powerpoint/2010/main" val="3370757920"/>
              </p:ext>
            </p:extLst>
          </p:nvPr>
        </p:nvGraphicFramePr>
        <p:xfrm>
          <a:off x="581192" y="2228003"/>
          <a:ext cx="7989752" cy="44775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900299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Promise #2</a:t>
            </a:r>
          </a:p>
        </p:txBody>
      </p:sp>
      <p:sp>
        <p:nvSpPr>
          <p:cNvPr id="3" name="Content Placeholder 2"/>
          <p:cNvSpPr>
            <a:spLocks noGrp="1"/>
          </p:cNvSpPr>
          <p:nvPr>
            <p:ph idx="1"/>
          </p:nvPr>
        </p:nvSpPr>
        <p:spPr/>
        <p:txBody>
          <a:bodyPr>
            <a:normAutofit fontScale="92500"/>
          </a:bodyPr>
          <a:lstStyle/>
          <a:p>
            <a:pPr marL="114300" indent="0" algn="ctr">
              <a:buNone/>
            </a:pPr>
            <a:r>
              <a:rPr lang="en-US" sz="4400" b="1" dirty="0"/>
              <a:t>We will create a church experience where involvement is good for the soul instead of leading to disillusionment or disappointment. </a:t>
            </a:r>
          </a:p>
        </p:txBody>
      </p:sp>
    </p:spTree>
    <p:extLst>
      <p:ext uri="{BB962C8B-B14F-4D97-AF65-F5344CB8AC3E}">
        <p14:creationId xmlns:p14="http://schemas.microsoft.com/office/powerpoint/2010/main" val="29620451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Promise #3</a:t>
            </a:r>
          </a:p>
        </p:txBody>
      </p:sp>
      <p:sp>
        <p:nvSpPr>
          <p:cNvPr id="3" name="Content Placeholder 2"/>
          <p:cNvSpPr>
            <a:spLocks noGrp="1"/>
          </p:cNvSpPr>
          <p:nvPr>
            <p:ph idx="1"/>
          </p:nvPr>
        </p:nvSpPr>
        <p:spPr/>
        <p:txBody>
          <a:bodyPr>
            <a:normAutofit fontScale="92500" lnSpcReduction="20000"/>
          </a:bodyPr>
          <a:lstStyle/>
          <a:p>
            <a:pPr marL="114300" indent="0" algn="ctr">
              <a:buNone/>
            </a:pPr>
            <a:r>
              <a:rPr lang="en-US" sz="4400" b="1" dirty="0"/>
              <a:t>We will create a church experience where every person understands the significance of his or her life in the universe and is supported in fulfilling the purpose for which they were born. </a:t>
            </a:r>
          </a:p>
        </p:txBody>
      </p:sp>
    </p:spTree>
    <p:extLst>
      <p:ext uri="{BB962C8B-B14F-4D97-AF65-F5344CB8AC3E}">
        <p14:creationId xmlns:p14="http://schemas.microsoft.com/office/powerpoint/2010/main" val="13943090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Promise #4</a:t>
            </a:r>
          </a:p>
        </p:txBody>
      </p:sp>
      <p:sp>
        <p:nvSpPr>
          <p:cNvPr id="3" name="Content Placeholder 2"/>
          <p:cNvSpPr>
            <a:spLocks noGrp="1"/>
          </p:cNvSpPr>
          <p:nvPr>
            <p:ph idx="1"/>
          </p:nvPr>
        </p:nvSpPr>
        <p:spPr/>
        <p:txBody>
          <a:bodyPr>
            <a:normAutofit fontScale="92500"/>
          </a:bodyPr>
          <a:lstStyle/>
          <a:p>
            <a:pPr marL="114300" indent="0" algn="ctr">
              <a:buNone/>
            </a:pPr>
            <a:r>
              <a:rPr lang="en-US" sz="4400" b="1" dirty="0"/>
              <a:t>We will create a church experience where people live in peace with one another by resolving conflict in ways that are respectful and restorative.</a:t>
            </a:r>
          </a:p>
        </p:txBody>
      </p:sp>
    </p:spTree>
    <p:extLst>
      <p:ext uri="{BB962C8B-B14F-4D97-AF65-F5344CB8AC3E}">
        <p14:creationId xmlns:p14="http://schemas.microsoft.com/office/powerpoint/2010/main" val="22310737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Promise #5</a:t>
            </a:r>
          </a:p>
        </p:txBody>
      </p:sp>
      <p:sp>
        <p:nvSpPr>
          <p:cNvPr id="3" name="Content Placeholder 2"/>
          <p:cNvSpPr>
            <a:spLocks noGrp="1"/>
          </p:cNvSpPr>
          <p:nvPr>
            <p:ph idx="1"/>
          </p:nvPr>
        </p:nvSpPr>
        <p:spPr/>
        <p:txBody>
          <a:bodyPr>
            <a:normAutofit fontScale="92500"/>
          </a:bodyPr>
          <a:lstStyle/>
          <a:p>
            <a:pPr marL="114300" indent="0" algn="ctr">
              <a:buNone/>
            </a:pPr>
            <a:r>
              <a:rPr lang="en-US" sz="4400" b="1" dirty="0"/>
              <a:t> We will create a church where persons experience leaders who listen deeply with open hearts and make courageous decisions with good intentions. </a:t>
            </a:r>
          </a:p>
        </p:txBody>
      </p:sp>
    </p:spTree>
    <p:extLst>
      <p:ext uri="{BB962C8B-B14F-4D97-AF65-F5344CB8AC3E}">
        <p14:creationId xmlns:p14="http://schemas.microsoft.com/office/powerpoint/2010/main" val="24825512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7700" y="595016"/>
            <a:ext cx="7848600" cy="6278642"/>
          </a:xfrm>
          <a:prstGeom prst="rect">
            <a:avLst/>
          </a:prstGeom>
          <a:solidFill>
            <a:schemeClr val="accent2">
              <a:lumMod val="50000"/>
            </a:schemeClr>
          </a:solidFill>
        </p:spPr>
        <p:txBody>
          <a:bodyPr wrap="square">
            <a:spAutoFit/>
          </a:bodyPr>
          <a:lstStyle/>
          <a:p>
            <a:pPr algn="ctr"/>
            <a:endParaRPr lang="en-US" sz="4200" b="1" dirty="0">
              <a:solidFill>
                <a:schemeClr val="bg1"/>
              </a:solidFill>
            </a:endParaRPr>
          </a:p>
          <a:p>
            <a:pPr algn="ctr"/>
            <a:r>
              <a:rPr lang="en-US" sz="5400" b="1" dirty="0">
                <a:solidFill>
                  <a:schemeClr val="bg1"/>
                </a:solidFill>
              </a:rPr>
              <a:t>“Americans want a spirituality that is relevant, that changes people, and that really makes a difference in this world.”</a:t>
            </a:r>
          </a:p>
          <a:p>
            <a:pPr algn="r"/>
            <a:r>
              <a:rPr lang="en-US" sz="3600" b="1" dirty="0">
                <a:solidFill>
                  <a:schemeClr val="accent1">
                    <a:lumMod val="10000"/>
                    <a:lumOff val="90000"/>
                  </a:schemeClr>
                </a:solidFill>
              </a:rPr>
              <a:t>Richard Rohr</a:t>
            </a:r>
          </a:p>
        </p:txBody>
      </p:sp>
    </p:spTree>
    <p:extLst>
      <p:ext uri="{BB962C8B-B14F-4D97-AF65-F5344CB8AC3E}">
        <p14:creationId xmlns:p14="http://schemas.microsoft.com/office/powerpoint/2010/main" val="500553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359273964"/>
              </p:ext>
            </p:extLst>
          </p:nvPr>
        </p:nvGraphicFramePr>
        <p:xfrm>
          <a:off x="685800" y="685800"/>
          <a:ext cx="76200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Content Placeholder 7">
            <a:extLst>
              <a:ext uri="{FF2B5EF4-FFF2-40B4-BE49-F238E27FC236}">
                <a16:creationId xmlns:a16="http://schemas.microsoft.com/office/drawing/2014/main" id="{BFAA965B-43A5-4F6B-8842-1CA4E694DDC0}"/>
              </a:ext>
            </a:extLst>
          </p:cNvPr>
          <p:cNvGraphicFramePr>
            <a:graphicFrameLocks noGrp="1"/>
          </p:cNvGraphicFramePr>
          <p:nvPr>
            <p:ph idx="1"/>
            <p:extLst>
              <p:ext uri="{D42A27DB-BD31-4B8C-83A1-F6EECF244321}">
                <p14:modId xmlns:p14="http://schemas.microsoft.com/office/powerpoint/2010/main" val="4288093698"/>
              </p:ext>
            </p:extLst>
          </p:nvPr>
        </p:nvGraphicFramePr>
        <p:xfrm>
          <a:off x="581192" y="2228003"/>
          <a:ext cx="7989752" cy="363079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092497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F8F80BB-E8B6-43B3-9462-B4D497D280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1" name="Rectangle 10">
            <a:extLst>
              <a:ext uri="{FF2B5EF4-FFF2-40B4-BE49-F238E27FC236}">
                <a16:creationId xmlns:a16="http://schemas.microsoft.com/office/drawing/2014/main" id="{942C8AD6-8796-482B-ACC1-6D686B08E7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899" y="457201"/>
            <a:ext cx="930617" cy="5859735"/>
          </a:xfrm>
          <a:prstGeom prst="rect">
            <a:avLst/>
          </a:prstGeom>
          <a:solidFill>
            <a:srgbClr val="662759"/>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B6B3BF72-6DFA-42DA-A667-9E3A1BCFF7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31294" y="457202"/>
            <a:ext cx="7477805" cy="5856457"/>
          </a:xfrm>
          <a:prstGeom prst="rect">
            <a:avLst/>
          </a:prstGeom>
          <a:noFill/>
          <a:ln w="9525">
            <a:solidFill>
              <a:srgbClr val="6627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90FA6B75-9DC4-4B1A-857E-9006E6D8A237}"/>
              </a:ext>
            </a:extLst>
          </p:cNvPr>
          <p:cNvSpPr txBox="1"/>
          <p:nvPr/>
        </p:nvSpPr>
        <p:spPr>
          <a:xfrm>
            <a:off x="518044" y="1371600"/>
            <a:ext cx="564325" cy="4401205"/>
          </a:xfrm>
          <a:prstGeom prst="rect">
            <a:avLst/>
          </a:prstGeom>
          <a:noFill/>
        </p:spPr>
        <p:txBody>
          <a:bodyPr wrap="square" rtlCol="0">
            <a:spAutoFit/>
          </a:bodyPr>
          <a:lstStyle/>
          <a:p>
            <a:pPr algn="ctr"/>
            <a:r>
              <a:rPr lang="en-US" sz="4000" b="1" dirty="0">
                <a:solidFill>
                  <a:schemeClr val="bg1"/>
                </a:solidFill>
              </a:rPr>
              <a:t>DRIVERS</a:t>
            </a:r>
          </a:p>
        </p:txBody>
      </p:sp>
      <p:sp>
        <p:nvSpPr>
          <p:cNvPr id="4" name="Arrow: Right 3">
            <a:extLst>
              <a:ext uri="{FF2B5EF4-FFF2-40B4-BE49-F238E27FC236}">
                <a16:creationId xmlns:a16="http://schemas.microsoft.com/office/drawing/2014/main" id="{C6D862E2-CD38-4F70-B3E2-C5F7682A6E21}"/>
              </a:ext>
            </a:extLst>
          </p:cNvPr>
          <p:cNvSpPr/>
          <p:nvPr/>
        </p:nvSpPr>
        <p:spPr>
          <a:xfrm>
            <a:off x="1265514" y="1740973"/>
            <a:ext cx="390299"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Right 9">
            <a:extLst>
              <a:ext uri="{FF2B5EF4-FFF2-40B4-BE49-F238E27FC236}">
                <a16:creationId xmlns:a16="http://schemas.microsoft.com/office/drawing/2014/main" id="{03AA9F2A-63A2-4008-BB5E-083EBF445D35}"/>
              </a:ext>
            </a:extLst>
          </p:cNvPr>
          <p:cNvSpPr/>
          <p:nvPr/>
        </p:nvSpPr>
        <p:spPr>
          <a:xfrm>
            <a:off x="1256931" y="2083872"/>
            <a:ext cx="390299"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Right 11">
            <a:extLst>
              <a:ext uri="{FF2B5EF4-FFF2-40B4-BE49-F238E27FC236}">
                <a16:creationId xmlns:a16="http://schemas.microsoft.com/office/drawing/2014/main" id="{EA2636AB-F904-4AA0-8BBB-2CE1B5F75D6D}"/>
              </a:ext>
            </a:extLst>
          </p:cNvPr>
          <p:cNvSpPr/>
          <p:nvPr/>
        </p:nvSpPr>
        <p:spPr>
          <a:xfrm>
            <a:off x="1250619" y="2446707"/>
            <a:ext cx="394585" cy="1983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Right 13">
            <a:extLst>
              <a:ext uri="{FF2B5EF4-FFF2-40B4-BE49-F238E27FC236}">
                <a16:creationId xmlns:a16="http://schemas.microsoft.com/office/drawing/2014/main" id="{E969C477-AEF8-461D-A7DA-9E0520A8F00C}"/>
              </a:ext>
            </a:extLst>
          </p:cNvPr>
          <p:cNvSpPr/>
          <p:nvPr/>
        </p:nvSpPr>
        <p:spPr>
          <a:xfrm>
            <a:off x="1258819" y="2728167"/>
            <a:ext cx="390299"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Right 15">
            <a:extLst>
              <a:ext uri="{FF2B5EF4-FFF2-40B4-BE49-F238E27FC236}">
                <a16:creationId xmlns:a16="http://schemas.microsoft.com/office/drawing/2014/main" id="{5EFF8430-A451-40EF-877A-DCE5F08D2A14}"/>
              </a:ext>
            </a:extLst>
          </p:cNvPr>
          <p:cNvSpPr/>
          <p:nvPr/>
        </p:nvSpPr>
        <p:spPr>
          <a:xfrm>
            <a:off x="1264656" y="5943460"/>
            <a:ext cx="390299" cy="228600"/>
          </a:xfrm>
          <a:prstGeom prst="rightArrow">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Right 16">
            <a:extLst>
              <a:ext uri="{FF2B5EF4-FFF2-40B4-BE49-F238E27FC236}">
                <a16:creationId xmlns:a16="http://schemas.microsoft.com/office/drawing/2014/main" id="{4C64A0C4-0EAF-40C8-B678-19956C7CDE8E}"/>
              </a:ext>
            </a:extLst>
          </p:cNvPr>
          <p:cNvSpPr/>
          <p:nvPr/>
        </p:nvSpPr>
        <p:spPr>
          <a:xfrm>
            <a:off x="1265513" y="3069865"/>
            <a:ext cx="390299" cy="228600"/>
          </a:xfrm>
          <a:prstGeom prst="rightArrow">
            <a:avLst/>
          </a:prstGeom>
          <a:solidFill>
            <a:schemeClr val="accent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row: Right 17">
            <a:extLst>
              <a:ext uri="{FF2B5EF4-FFF2-40B4-BE49-F238E27FC236}">
                <a16:creationId xmlns:a16="http://schemas.microsoft.com/office/drawing/2014/main" id="{BF8B1F99-D293-432C-A5ED-8FAAD7E8EB21}"/>
              </a:ext>
            </a:extLst>
          </p:cNvPr>
          <p:cNvSpPr/>
          <p:nvPr/>
        </p:nvSpPr>
        <p:spPr>
          <a:xfrm>
            <a:off x="1279915" y="5012235"/>
            <a:ext cx="390299" cy="228600"/>
          </a:xfrm>
          <a:prstGeom prst="rightArrow">
            <a:avLst/>
          </a:prstGeom>
          <a:solidFill>
            <a:schemeClr val="accent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EA1AED1E-9DB6-4E16-9535-102F96C9CF0C}"/>
              </a:ext>
            </a:extLst>
          </p:cNvPr>
          <p:cNvPicPr>
            <a:picLocks noChangeAspect="1"/>
          </p:cNvPicPr>
          <p:nvPr/>
        </p:nvPicPr>
        <p:blipFill>
          <a:blip r:embed="rId2"/>
          <a:stretch>
            <a:fillRect/>
          </a:stretch>
        </p:blipFill>
        <p:spPr>
          <a:xfrm>
            <a:off x="1739407" y="488847"/>
            <a:ext cx="7077008" cy="5872195"/>
          </a:xfrm>
          <a:prstGeom prst="rect">
            <a:avLst/>
          </a:prstGeom>
        </p:spPr>
      </p:pic>
      <p:sp>
        <p:nvSpPr>
          <p:cNvPr id="19" name="Arrow: Right 18">
            <a:extLst>
              <a:ext uri="{FF2B5EF4-FFF2-40B4-BE49-F238E27FC236}">
                <a16:creationId xmlns:a16="http://schemas.microsoft.com/office/drawing/2014/main" id="{3AD0A04F-7797-429F-BFF3-8849BD69D9A8}"/>
              </a:ext>
            </a:extLst>
          </p:cNvPr>
          <p:cNvSpPr/>
          <p:nvPr/>
        </p:nvSpPr>
        <p:spPr>
          <a:xfrm>
            <a:off x="5181601" y="87529"/>
            <a:ext cx="380999" cy="2172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889271EB-A88C-4BDB-909B-D47B3B632635}"/>
              </a:ext>
            </a:extLst>
          </p:cNvPr>
          <p:cNvSpPr txBox="1"/>
          <p:nvPr/>
        </p:nvSpPr>
        <p:spPr>
          <a:xfrm>
            <a:off x="5577840" y="40146"/>
            <a:ext cx="2895600" cy="738664"/>
          </a:xfrm>
          <a:prstGeom prst="rect">
            <a:avLst/>
          </a:prstGeom>
          <a:noFill/>
        </p:spPr>
        <p:txBody>
          <a:bodyPr wrap="square" rtlCol="0">
            <a:spAutoFit/>
          </a:bodyPr>
          <a:lstStyle/>
          <a:p>
            <a:r>
              <a:rPr lang="en-US" sz="1400" dirty="0"/>
              <a:t>=focus on clergy</a:t>
            </a:r>
          </a:p>
          <a:p>
            <a:r>
              <a:rPr lang="en-US" sz="1400" dirty="0"/>
              <a:t>=focus on education/formation</a:t>
            </a:r>
          </a:p>
          <a:p>
            <a:r>
              <a:rPr lang="en-US" sz="1400" dirty="0"/>
              <a:t>=focus on readiness for ministry</a:t>
            </a:r>
          </a:p>
        </p:txBody>
      </p:sp>
      <p:sp>
        <p:nvSpPr>
          <p:cNvPr id="21" name="Arrow: Right 20">
            <a:extLst>
              <a:ext uri="{FF2B5EF4-FFF2-40B4-BE49-F238E27FC236}">
                <a16:creationId xmlns:a16="http://schemas.microsoft.com/office/drawing/2014/main" id="{A9F74FA6-ADEB-4E44-8C48-0DE90F5BCE3C}"/>
              </a:ext>
            </a:extLst>
          </p:cNvPr>
          <p:cNvSpPr/>
          <p:nvPr/>
        </p:nvSpPr>
        <p:spPr>
          <a:xfrm>
            <a:off x="1271647" y="5596502"/>
            <a:ext cx="390299" cy="228600"/>
          </a:xfrm>
          <a:prstGeom prst="rightArrow">
            <a:avLst/>
          </a:prstGeom>
          <a:solidFill>
            <a:schemeClr val="accent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Right 21">
            <a:extLst>
              <a:ext uri="{FF2B5EF4-FFF2-40B4-BE49-F238E27FC236}">
                <a16:creationId xmlns:a16="http://schemas.microsoft.com/office/drawing/2014/main" id="{7B5C54AC-8BC8-4042-BC55-D096927F9C77}"/>
              </a:ext>
            </a:extLst>
          </p:cNvPr>
          <p:cNvSpPr/>
          <p:nvPr/>
        </p:nvSpPr>
        <p:spPr>
          <a:xfrm>
            <a:off x="5187541" y="312591"/>
            <a:ext cx="390299" cy="228600"/>
          </a:xfrm>
          <a:prstGeom prst="rightArrow">
            <a:avLst/>
          </a:prstGeom>
          <a:solidFill>
            <a:schemeClr val="accent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Right 22">
            <a:extLst>
              <a:ext uri="{FF2B5EF4-FFF2-40B4-BE49-F238E27FC236}">
                <a16:creationId xmlns:a16="http://schemas.microsoft.com/office/drawing/2014/main" id="{19905373-AC4E-4F3C-A0F8-F5F0B170297B}"/>
              </a:ext>
            </a:extLst>
          </p:cNvPr>
          <p:cNvSpPr/>
          <p:nvPr/>
        </p:nvSpPr>
        <p:spPr>
          <a:xfrm>
            <a:off x="1280226" y="4684505"/>
            <a:ext cx="390299" cy="228600"/>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row: Right 23">
            <a:extLst>
              <a:ext uri="{FF2B5EF4-FFF2-40B4-BE49-F238E27FC236}">
                <a16:creationId xmlns:a16="http://schemas.microsoft.com/office/drawing/2014/main" id="{FADC46D7-A41B-450B-857F-B5E27D2F6A33}"/>
              </a:ext>
            </a:extLst>
          </p:cNvPr>
          <p:cNvSpPr/>
          <p:nvPr/>
        </p:nvSpPr>
        <p:spPr>
          <a:xfrm>
            <a:off x="1271646" y="5308723"/>
            <a:ext cx="390299" cy="228600"/>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Right 24">
            <a:extLst>
              <a:ext uri="{FF2B5EF4-FFF2-40B4-BE49-F238E27FC236}">
                <a16:creationId xmlns:a16="http://schemas.microsoft.com/office/drawing/2014/main" id="{80D12923-A66D-4D30-9F14-036874203AA6}"/>
              </a:ext>
            </a:extLst>
          </p:cNvPr>
          <p:cNvSpPr/>
          <p:nvPr/>
        </p:nvSpPr>
        <p:spPr>
          <a:xfrm>
            <a:off x="5172301" y="555216"/>
            <a:ext cx="390299" cy="228600"/>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33004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A86AA-2B01-4218-B46A-3BAEBE8DF149}"/>
              </a:ext>
            </a:extLst>
          </p:cNvPr>
          <p:cNvSpPr>
            <a:spLocks noGrp="1"/>
          </p:cNvSpPr>
          <p:nvPr>
            <p:ph type="title"/>
          </p:nvPr>
        </p:nvSpPr>
        <p:spPr/>
        <p:txBody>
          <a:bodyPr>
            <a:noAutofit/>
          </a:bodyPr>
          <a:lstStyle/>
          <a:p>
            <a:br>
              <a:rPr lang="en-US" sz="2250" b="1" dirty="0">
                <a:solidFill>
                  <a:schemeClr val="tx1"/>
                </a:solidFill>
              </a:rPr>
            </a:br>
            <a:endParaRPr lang="en-US" sz="2250" b="1" dirty="0">
              <a:solidFill>
                <a:schemeClr val="tx1"/>
              </a:solidFill>
            </a:endParaRPr>
          </a:p>
        </p:txBody>
      </p:sp>
      <p:graphicFrame>
        <p:nvGraphicFramePr>
          <p:cNvPr id="6" name="Content Placeholder 2">
            <a:extLst>
              <a:ext uri="{FF2B5EF4-FFF2-40B4-BE49-F238E27FC236}">
                <a16:creationId xmlns:a16="http://schemas.microsoft.com/office/drawing/2014/main" id="{1299151D-A5CE-4BCD-9A03-7FA018A4E6D4}"/>
              </a:ext>
            </a:extLst>
          </p:cNvPr>
          <p:cNvGraphicFramePr>
            <a:graphicFrameLocks noGrp="1"/>
          </p:cNvGraphicFramePr>
          <p:nvPr>
            <p:ph sz="quarter" idx="13"/>
            <p:extLst>
              <p:ext uri="{D42A27DB-BD31-4B8C-83A1-F6EECF244321}">
                <p14:modId xmlns:p14="http://schemas.microsoft.com/office/powerpoint/2010/main" val="1865857196"/>
              </p:ext>
            </p:extLst>
          </p:nvPr>
        </p:nvGraphicFramePr>
        <p:xfrm>
          <a:off x="76200" y="957580"/>
          <a:ext cx="8991600" cy="4942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93713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Chart 18"/>
          <p:cNvGraphicFramePr>
            <a:graphicFrameLocks/>
          </p:cNvGraphicFramePr>
          <p:nvPr>
            <p:extLst>
              <p:ext uri="{D42A27DB-BD31-4B8C-83A1-F6EECF244321}">
                <p14:modId xmlns:p14="http://schemas.microsoft.com/office/powerpoint/2010/main" val="3036646650"/>
              </p:ext>
            </p:extLst>
          </p:nvPr>
        </p:nvGraphicFramePr>
        <p:xfrm>
          <a:off x="832822" y="692666"/>
          <a:ext cx="7091978" cy="5472667"/>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3525187" y="121650"/>
            <a:ext cx="1770185" cy="369332"/>
          </a:xfrm>
          <a:prstGeom prst="rect">
            <a:avLst/>
          </a:prstGeom>
          <a:noFill/>
        </p:spPr>
        <p:txBody>
          <a:bodyPr wrap="square" rtlCol="0">
            <a:spAutoFit/>
          </a:bodyPr>
          <a:lstStyle/>
          <a:p>
            <a:r>
              <a:rPr lang="en-US" b="1" dirty="0">
                <a:latin typeface="+mj-lt"/>
              </a:rPr>
              <a:t>High Energy</a:t>
            </a:r>
          </a:p>
        </p:txBody>
      </p:sp>
      <p:sp>
        <p:nvSpPr>
          <p:cNvPr id="22" name="TextBox 21"/>
          <p:cNvSpPr txBox="1"/>
          <p:nvPr/>
        </p:nvSpPr>
        <p:spPr>
          <a:xfrm rot="5400000">
            <a:off x="7341110" y="3300110"/>
            <a:ext cx="2146312" cy="369332"/>
          </a:xfrm>
          <a:prstGeom prst="rect">
            <a:avLst/>
          </a:prstGeom>
          <a:noFill/>
        </p:spPr>
        <p:txBody>
          <a:bodyPr wrap="square" rtlCol="0">
            <a:spAutoFit/>
          </a:bodyPr>
          <a:lstStyle/>
          <a:p>
            <a:r>
              <a:rPr lang="en-US" b="1" dirty="0">
                <a:latin typeface="+mj-lt"/>
              </a:rPr>
              <a:t>High Satisfaction</a:t>
            </a:r>
          </a:p>
        </p:txBody>
      </p:sp>
      <p:sp>
        <p:nvSpPr>
          <p:cNvPr id="28" name="TextBox 27"/>
          <p:cNvSpPr txBox="1"/>
          <p:nvPr/>
        </p:nvSpPr>
        <p:spPr>
          <a:xfrm>
            <a:off x="3525187" y="6131297"/>
            <a:ext cx="1524000" cy="369332"/>
          </a:xfrm>
          <a:prstGeom prst="rect">
            <a:avLst/>
          </a:prstGeom>
          <a:noFill/>
        </p:spPr>
        <p:txBody>
          <a:bodyPr wrap="square" rtlCol="0">
            <a:spAutoFit/>
          </a:bodyPr>
          <a:lstStyle/>
          <a:p>
            <a:r>
              <a:rPr lang="en-US" b="1" dirty="0">
                <a:latin typeface="+mj-lt"/>
              </a:rPr>
              <a:t>Low Energy</a:t>
            </a:r>
          </a:p>
        </p:txBody>
      </p:sp>
      <p:sp>
        <p:nvSpPr>
          <p:cNvPr id="30" name="TextBox 29"/>
          <p:cNvSpPr txBox="1"/>
          <p:nvPr/>
        </p:nvSpPr>
        <p:spPr>
          <a:xfrm rot="16200000">
            <a:off x="-492030" y="3080937"/>
            <a:ext cx="2280371" cy="369332"/>
          </a:xfrm>
          <a:prstGeom prst="rect">
            <a:avLst/>
          </a:prstGeom>
          <a:noFill/>
        </p:spPr>
        <p:txBody>
          <a:bodyPr wrap="square" rtlCol="0">
            <a:spAutoFit/>
          </a:bodyPr>
          <a:lstStyle/>
          <a:p>
            <a:r>
              <a:rPr lang="en-US" b="1" dirty="0">
                <a:latin typeface="+mj-lt"/>
              </a:rPr>
              <a:t>Low Satisfaction</a:t>
            </a:r>
          </a:p>
        </p:txBody>
      </p:sp>
      <p:sp>
        <p:nvSpPr>
          <p:cNvPr id="32" name="Rounded Rectangle 31"/>
          <p:cNvSpPr/>
          <p:nvPr/>
        </p:nvSpPr>
        <p:spPr bwMode="auto">
          <a:xfrm>
            <a:off x="832822" y="658630"/>
            <a:ext cx="1734457" cy="783771"/>
          </a:xfrm>
          <a:prstGeom prst="roundRect">
            <a:avLst/>
          </a:prstGeom>
          <a:solidFill>
            <a:schemeClr val="accent2"/>
          </a:solidFill>
          <a:ln w="25400" cap="flat" cmpd="sng" algn="ctr">
            <a:noFill/>
            <a:prstDash val="solid"/>
          </a:ln>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 lastClr="FFFFFF"/>
                </a:solidFill>
                <a:effectLst/>
                <a:uLnTx/>
                <a:uFillTx/>
                <a:latin typeface="Calibri"/>
                <a:ea typeface="+mn-ea"/>
                <a:cs typeface="+mn-cs"/>
              </a:rPr>
              <a:t>High Energy</a:t>
            </a:r>
          </a:p>
          <a:p>
            <a:pPr marL="0" marR="0" lvl="0" indent="0" algn="l"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 lastClr="FFFFFF"/>
                </a:solidFill>
                <a:effectLst/>
                <a:uLnTx/>
                <a:uFillTx/>
                <a:latin typeface="Calibri"/>
                <a:ea typeface="+mn-ea"/>
                <a:cs typeface="+mn-cs"/>
              </a:rPr>
              <a:t>Low Satisfaction</a:t>
            </a:r>
          </a:p>
        </p:txBody>
      </p:sp>
      <p:sp>
        <p:nvSpPr>
          <p:cNvPr id="34" name="Rounded Rectangle 33"/>
          <p:cNvSpPr/>
          <p:nvPr/>
        </p:nvSpPr>
        <p:spPr bwMode="auto">
          <a:xfrm>
            <a:off x="6184451" y="5375567"/>
            <a:ext cx="1740349" cy="776514"/>
          </a:xfrm>
          <a:prstGeom prst="roundRect">
            <a:avLst/>
          </a:prstGeom>
          <a:solidFill>
            <a:schemeClr val="accent2"/>
          </a:solidFill>
          <a:ln w="25400" cap="flat" cmpd="sng" algn="ctr">
            <a:noFill/>
            <a:prstDash val="solid"/>
          </a:ln>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 lastClr="FFFFFF"/>
                </a:solidFill>
                <a:effectLst/>
                <a:uLnTx/>
                <a:uFillTx/>
                <a:latin typeface="Calibri"/>
                <a:ea typeface="+mn-ea"/>
                <a:cs typeface="+mn-cs"/>
              </a:rPr>
              <a:t>Low Energy</a:t>
            </a:r>
          </a:p>
          <a:p>
            <a:pPr marL="0" marR="0" lvl="0" indent="0" algn="l" defTabSz="914400" eaLnBrk="1" fontAlgn="auto" latinLnBrk="0" hangingPunct="1">
              <a:lnSpc>
                <a:spcPct val="100000"/>
              </a:lnSpc>
              <a:spcBef>
                <a:spcPts val="0"/>
              </a:spcBef>
              <a:spcAft>
                <a:spcPts val="0"/>
              </a:spcAft>
              <a:buClrTx/>
              <a:buSzTx/>
              <a:buFontTx/>
              <a:buNone/>
              <a:tabLst/>
              <a:defRPr/>
            </a:pPr>
            <a:r>
              <a:rPr lang="en-US" sz="1600" kern="0" dirty="0">
                <a:solidFill>
                  <a:sysClr val="window" lastClr="FFFFFF"/>
                </a:solidFill>
                <a:latin typeface="Calibri"/>
              </a:rPr>
              <a:t>High </a:t>
            </a:r>
            <a:r>
              <a:rPr kumimoji="0" lang="en-US" sz="1600" b="0" i="0" u="none" strike="noStrike" kern="0" cap="none" spc="0" normalizeH="0" baseline="0" noProof="0" dirty="0">
                <a:ln>
                  <a:noFill/>
                </a:ln>
                <a:solidFill>
                  <a:sysClr val="window" lastClr="FFFFFF"/>
                </a:solidFill>
                <a:effectLst/>
                <a:uLnTx/>
                <a:uFillTx/>
                <a:latin typeface="Calibri"/>
                <a:ea typeface="+mn-ea"/>
                <a:cs typeface="+mn-cs"/>
              </a:rPr>
              <a:t>Satisfaction</a:t>
            </a:r>
          </a:p>
        </p:txBody>
      </p:sp>
      <p:sp>
        <p:nvSpPr>
          <p:cNvPr id="17" name="Rounded Rectangle 16"/>
          <p:cNvSpPr/>
          <p:nvPr/>
        </p:nvSpPr>
        <p:spPr bwMode="auto">
          <a:xfrm>
            <a:off x="834747" y="5354783"/>
            <a:ext cx="1740349" cy="776514"/>
          </a:xfrm>
          <a:prstGeom prst="roundRect">
            <a:avLst/>
          </a:prstGeom>
          <a:solidFill>
            <a:schemeClr val="accent2"/>
          </a:solidFill>
          <a:ln w="25400" cap="flat" cmpd="sng" algn="ctr">
            <a:noFill/>
            <a:prstDash val="solid"/>
          </a:ln>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 lastClr="FFFFFF"/>
                </a:solidFill>
                <a:effectLst/>
                <a:uLnTx/>
                <a:uFillTx/>
                <a:latin typeface="Calibri"/>
                <a:ea typeface="+mn-ea"/>
                <a:cs typeface="+mn-cs"/>
              </a:rPr>
              <a:t>Low Energy</a:t>
            </a:r>
          </a:p>
          <a:p>
            <a:pPr marL="0" marR="0" lvl="0" indent="0" algn="l" defTabSz="914400" eaLnBrk="1" fontAlgn="auto" latinLnBrk="0" hangingPunct="1">
              <a:lnSpc>
                <a:spcPct val="100000"/>
              </a:lnSpc>
              <a:spcBef>
                <a:spcPts val="0"/>
              </a:spcBef>
              <a:spcAft>
                <a:spcPts val="0"/>
              </a:spcAft>
              <a:buClrTx/>
              <a:buSzTx/>
              <a:buFontTx/>
              <a:buNone/>
              <a:tabLst/>
              <a:defRPr/>
            </a:pPr>
            <a:r>
              <a:rPr lang="en-US" sz="1600" kern="0" dirty="0">
                <a:solidFill>
                  <a:sysClr val="window" lastClr="FFFFFF"/>
                </a:solidFill>
                <a:latin typeface="Calibri"/>
              </a:rPr>
              <a:t>Low </a:t>
            </a:r>
            <a:r>
              <a:rPr kumimoji="0" lang="en-US" sz="1600" b="0" i="0" u="none" strike="noStrike" kern="0" cap="none" spc="0" normalizeH="0" baseline="0" noProof="0" dirty="0">
                <a:ln>
                  <a:noFill/>
                </a:ln>
                <a:solidFill>
                  <a:sysClr val="window" lastClr="FFFFFF"/>
                </a:solidFill>
                <a:effectLst/>
                <a:uLnTx/>
                <a:uFillTx/>
                <a:latin typeface="Calibri"/>
                <a:ea typeface="+mn-ea"/>
                <a:cs typeface="+mn-cs"/>
              </a:rPr>
              <a:t>Satisfaction</a:t>
            </a:r>
          </a:p>
        </p:txBody>
      </p:sp>
      <p:sp>
        <p:nvSpPr>
          <p:cNvPr id="2" name="Rectangle 1">
            <a:extLst>
              <a:ext uri="{FF2B5EF4-FFF2-40B4-BE49-F238E27FC236}">
                <a16:creationId xmlns:a16="http://schemas.microsoft.com/office/drawing/2014/main" id="{A40B2A25-AA3C-A747-A8E3-33C858F655A1}"/>
              </a:ext>
            </a:extLst>
          </p:cNvPr>
          <p:cNvSpPr/>
          <p:nvPr/>
        </p:nvSpPr>
        <p:spPr>
          <a:xfrm>
            <a:off x="2298888" y="1756085"/>
            <a:ext cx="1197677" cy="369332"/>
          </a:xfrm>
          <a:prstGeom prst="rect">
            <a:avLst/>
          </a:prstGeom>
        </p:spPr>
        <p:txBody>
          <a:bodyPr wrap="square">
            <a:spAutoFit/>
          </a:bodyPr>
          <a:lstStyle/>
          <a:p>
            <a:r>
              <a:rPr lang="en-US" b="1" dirty="0">
                <a:solidFill>
                  <a:schemeClr val="accent2">
                    <a:lumMod val="75000"/>
                  </a:schemeClr>
                </a:solidFill>
                <a:latin typeface="Arial" panose="020B0604020202020204" pitchFamily="34" charset="0"/>
                <a:cs typeface="Arial" panose="020B0604020202020204" pitchFamily="34" charset="0"/>
              </a:rPr>
              <a:t>Chaos</a:t>
            </a:r>
          </a:p>
        </p:txBody>
      </p:sp>
      <p:sp>
        <p:nvSpPr>
          <p:cNvPr id="3" name="Rectangle 2">
            <a:extLst>
              <a:ext uri="{FF2B5EF4-FFF2-40B4-BE49-F238E27FC236}">
                <a16:creationId xmlns:a16="http://schemas.microsoft.com/office/drawing/2014/main" id="{0367A94F-020D-0A42-AC83-0D7DB0FB6935}"/>
              </a:ext>
            </a:extLst>
          </p:cNvPr>
          <p:cNvSpPr/>
          <p:nvPr/>
        </p:nvSpPr>
        <p:spPr>
          <a:xfrm>
            <a:off x="5029200" y="1756085"/>
            <a:ext cx="2057038" cy="369332"/>
          </a:xfrm>
          <a:prstGeom prst="rect">
            <a:avLst/>
          </a:prstGeom>
        </p:spPr>
        <p:txBody>
          <a:bodyPr wrap="none">
            <a:spAutoFit/>
          </a:bodyPr>
          <a:lstStyle/>
          <a:p>
            <a:r>
              <a:rPr lang="en-US" b="1" dirty="0">
                <a:solidFill>
                  <a:schemeClr val="accent2">
                    <a:lumMod val="75000"/>
                  </a:schemeClr>
                </a:solidFill>
                <a:latin typeface="Arial" panose="020B0604020202020204" pitchFamily="34" charset="0"/>
                <a:cs typeface="Arial" panose="020B0604020202020204" pitchFamily="34" charset="0"/>
              </a:rPr>
              <a:t>Transformational</a:t>
            </a:r>
          </a:p>
        </p:txBody>
      </p:sp>
      <p:sp>
        <p:nvSpPr>
          <p:cNvPr id="5" name="Oval 4">
            <a:extLst>
              <a:ext uri="{FF2B5EF4-FFF2-40B4-BE49-F238E27FC236}">
                <a16:creationId xmlns:a16="http://schemas.microsoft.com/office/drawing/2014/main" id="{FB1EF536-1895-7546-99E6-4753DAEBD69D}"/>
              </a:ext>
            </a:extLst>
          </p:cNvPr>
          <p:cNvSpPr/>
          <p:nvPr/>
        </p:nvSpPr>
        <p:spPr>
          <a:xfrm>
            <a:off x="2847167" y="4405789"/>
            <a:ext cx="315718" cy="260036"/>
          </a:xfrm>
          <a:prstGeom prst="ellipse">
            <a:avLst/>
          </a:prstGeom>
          <a:solidFill>
            <a:schemeClr val="accent5">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78617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457200"/>
            <a:ext cx="7543800" cy="2514600"/>
          </a:xfrm>
        </p:spPr>
        <p:txBody>
          <a:bodyPr anchor="ctr"/>
          <a:lstStyle/>
          <a:p>
            <a:pPr algn="ctr"/>
            <a:r>
              <a:rPr lang="en-US" b="1" dirty="0">
                <a:effectLst>
                  <a:outerShdw blurRad="38100" dist="38100" dir="2700000" algn="tl">
                    <a:srgbClr val="000000">
                      <a:alpha val="43137"/>
                    </a:srgbClr>
                  </a:outerShdw>
                </a:effectLst>
              </a:rPr>
              <a:t>Dissatisfaction</a:t>
            </a:r>
            <a:r>
              <a:rPr lang="en-US" b="1" dirty="0"/>
              <a:t> is a </a:t>
            </a:r>
            <a:r>
              <a:rPr lang="en-US" b="1" i="1" u="sng" dirty="0"/>
              <a:t>Necessary</a:t>
            </a:r>
            <a:br>
              <a:rPr lang="en-US" b="1" dirty="0"/>
            </a:br>
            <a:r>
              <a:rPr lang="en-US" b="1" dirty="0">
                <a:effectLst>
                  <a:outerShdw blurRad="38100" dist="38100" dir="2700000" algn="tl">
                    <a:srgbClr val="000000">
                      <a:alpha val="43137"/>
                    </a:srgbClr>
                  </a:outerShdw>
                </a:effectLst>
              </a:rPr>
              <a:t>Motivating Factor </a:t>
            </a:r>
            <a:br>
              <a:rPr lang="en-US" b="1" dirty="0"/>
            </a:br>
            <a:r>
              <a:rPr lang="en-US" b="1" dirty="0"/>
              <a:t>for </a:t>
            </a:r>
            <a:r>
              <a:rPr lang="en-US" b="1" dirty="0">
                <a:effectLst>
                  <a:outerShdw blurRad="38100" dist="38100" dir="2700000" algn="tl">
                    <a:srgbClr val="000000">
                      <a:alpha val="43137"/>
                    </a:srgbClr>
                  </a:outerShdw>
                </a:effectLst>
              </a:rPr>
              <a:t>Change</a:t>
            </a:r>
          </a:p>
        </p:txBody>
      </p:sp>
      <p:sp>
        <p:nvSpPr>
          <p:cNvPr id="3" name="TextBox 2">
            <a:extLst>
              <a:ext uri="{FF2B5EF4-FFF2-40B4-BE49-F238E27FC236}">
                <a16:creationId xmlns:a16="http://schemas.microsoft.com/office/drawing/2014/main" id="{0568D96F-CA07-4E33-B9B0-98F0EB596D15}"/>
              </a:ext>
            </a:extLst>
          </p:cNvPr>
          <p:cNvSpPr txBox="1"/>
          <p:nvPr/>
        </p:nvSpPr>
        <p:spPr>
          <a:xfrm>
            <a:off x="1579816" y="3864430"/>
            <a:ext cx="5984394" cy="861774"/>
          </a:xfrm>
          <a:prstGeom prst="rect">
            <a:avLst/>
          </a:prstGeom>
          <a:noFill/>
        </p:spPr>
        <p:txBody>
          <a:bodyPr wrap="none" rtlCol="0">
            <a:spAutoFit/>
          </a:bodyPr>
          <a:lstStyle/>
          <a:p>
            <a:pPr algn="ctr"/>
            <a:r>
              <a:rPr lang="en-US" sz="2500" b="1" dirty="0">
                <a:solidFill>
                  <a:schemeClr val="bg1"/>
                </a:solidFill>
              </a:rPr>
              <a:t>We as humans do not typically change </a:t>
            </a:r>
          </a:p>
          <a:p>
            <a:pPr algn="ctr"/>
            <a:r>
              <a:rPr lang="en-US" sz="2500" b="1" dirty="0">
                <a:solidFill>
                  <a:schemeClr val="bg1"/>
                </a:solidFill>
              </a:rPr>
              <a:t>things we are satisfied with</a:t>
            </a:r>
          </a:p>
        </p:txBody>
      </p:sp>
    </p:spTree>
    <p:extLst>
      <p:ext uri="{BB962C8B-B14F-4D97-AF65-F5344CB8AC3E}">
        <p14:creationId xmlns:p14="http://schemas.microsoft.com/office/powerpoint/2010/main" val="2156998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6185A-D636-40E7-81F6-97CC660055CE}"/>
              </a:ext>
            </a:extLst>
          </p:cNvPr>
          <p:cNvSpPr>
            <a:spLocks noGrp="1"/>
          </p:cNvSpPr>
          <p:nvPr>
            <p:ph type="title"/>
          </p:nvPr>
        </p:nvSpPr>
        <p:spPr>
          <a:xfrm>
            <a:off x="838200" y="687474"/>
            <a:ext cx="7732744" cy="1141325"/>
          </a:xfrm>
        </p:spPr>
        <p:txBody>
          <a:bodyPr anchor="ctr">
            <a:normAutofit/>
          </a:bodyPr>
          <a:lstStyle/>
          <a:p>
            <a:pPr algn="ctr"/>
            <a:r>
              <a:rPr lang="en-US" dirty="0"/>
              <a:t>CRITICAL SUCCESS FACTORS</a:t>
            </a:r>
          </a:p>
        </p:txBody>
      </p:sp>
      <p:sp>
        <p:nvSpPr>
          <p:cNvPr id="6" name="TextBox 5">
            <a:extLst>
              <a:ext uri="{FF2B5EF4-FFF2-40B4-BE49-F238E27FC236}">
                <a16:creationId xmlns:a16="http://schemas.microsoft.com/office/drawing/2014/main" id="{941D4390-E46D-4FBD-89C4-D3D1F297FCB7}"/>
              </a:ext>
            </a:extLst>
          </p:cNvPr>
          <p:cNvSpPr txBox="1"/>
          <p:nvPr/>
        </p:nvSpPr>
        <p:spPr>
          <a:xfrm>
            <a:off x="6172200" y="2362200"/>
            <a:ext cx="2398744" cy="646331"/>
          </a:xfrm>
          <a:prstGeom prst="rect">
            <a:avLst/>
          </a:prstGeom>
          <a:noFill/>
        </p:spPr>
        <p:txBody>
          <a:bodyPr wrap="square" rtlCol="0">
            <a:spAutoFit/>
          </a:bodyPr>
          <a:lstStyle/>
          <a:p>
            <a:r>
              <a:rPr lang="en-US" dirty="0"/>
              <a:t>These are important to most people.</a:t>
            </a:r>
          </a:p>
        </p:txBody>
      </p:sp>
      <p:sp>
        <p:nvSpPr>
          <p:cNvPr id="7" name="TextBox 6">
            <a:extLst>
              <a:ext uri="{FF2B5EF4-FFF2-40B4-BE49-F238E27FC236}">
                <a16:creationId xmlns:a16="http://schemas.microsoft.com/office/drawing/2014/main" id="{42C8D5B0-11C4-4FBA-BEF6-21DB33DBD11E}"/>
              </a:ext>
            </a:extLst>
          </p:cNvPr>
          <p:cNvSpPr txBox="1"/>
          <p:nvPr/>
        </p:nvSpPr>
        <p:spPr>
          <a:xfrm>
            <a:off x="6172200" y="3105834"/>
            <a:ext cx="2743200" cy="646331"/>
          </a:xfrm>
          <a:prstGeom prst="rect">
            <a:avLst/>
          </a:prstGeom>
          <a:noFill/>
        </p:spPr>
        <p:txBody>
          <a:bodyPr wrap="square" rtlCol="0">
            <a:spAutoFit/>
          </a:bodyPr>
          <a:lstStyle/>
          <a:p>
            <a:r>
              <a:rPr lang="en-US" dirty="0"/>
              <a:t>Most believe improvement is needed.</a:t>
            </a:r>
          </a:p>
        </p:txBody>
      </p:sp>
      <p:pic>
        <p:nvPicPr>
          <p:cNvPr id="11" name="Picture 10">
            <a:extLst>
              <a:ext uri="{FF2B5EF4-FFF2-40B4-BE49-F238E27FC236}">
                <a16:creationId xmlns:a16="http://schemas.microsoft.com/office/drawing/2014/main" id="{0361267A-C9D2-4B9D-A632-D9C62CB2CFAB}"/>
              </a:ext>
            </a:extLst>
          </p:cNvPr>
          <p:cNvPicPr>
            <a:picLocks noChangeAspect="1"/>
          </p:cNvPicPr>
          <p:nvPr/>
        </p:nvPicPr>
        <p:blipFill>
          <a:blip r:embed="rId2"/>
          <a:stretch>
            <a:fillRect/>
          </a:stretch>
        </p:blipFill>
        <p:spPr>
          <a:xfrm>
            <a:off x="25399" y="6258002"/>
            <a:ext cx="5870575" cy="676275"/>
          </a:xfrm>
          <a:prstGeom prst="rect">
            <a:avLst/>
          </a:prstGeom>
        </p:spPr>
      </p:pic>
      <p:pic>
        <p:nvPicPr>
          <p:cNvPr id="8" name="Picture 7">
            <a:extLst>
              <a:ext uri="{FF2B5EF4-FFF2-40B4-BE49-F238E27FC236}">
                <a16:creationId xmlns:a16="http://schemas.microsoft.com/office/drawing/2014/main" id="{BB6F7C1A-310B-4555-B073-C86FCEC4D7B3}"/>
              </a:ext>
            </a:extLst>
          </p:cNvPr>
          <p:cNvPicPr>
            <a:picLocks noChangeAspect="1"/>
          </p:cNvPicPr>
          <p:nvPr/>
        </p:nvPicPr>
        <p:blipFill>
          <a:blip r:embed="rId3"/>
          <a:stretch>
            <a:fillRect/>
          </a:stretch>
        </p:blipFill>
        <p:spPr>
          <a:xfrm>
            <a:off x="12147" y="1828799"/>
            <a:ext cx="5859370" cy="4471304"/>
          </a:xfrm>
          <a:prstGeom prst="rect">
            <a:avLst/>
          </a:prstGeom>
        </p:spPr>
      </p:pic>
      <p:sp>
        <p:nvSpPr>
          <p:cNvPr id="12" name="Arrow: Right 11">
            <a:extLst>
              <a:ext uri="{FF2B5EF4-FFF2-40B4-BE49-F238E27FC236}">
                <a16:creationId xmlns:a16="http://schemas.microsoft.com/office/drawing/2014/main" id="{38910A3F-CA3D-420D-B0C8-608D9E518A44}"/>
              </a:ext>
            </a:extLst>
          </p:cNvPr>
          <p:cNvSpPr/>
          <p:nvPr/>
        </p:nvSpPr>
        <p:spPr>
          <a:xfrm>
            <a:off x="447901" y="3041661"/>
            <a:ext cx="390299"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Right 12">
            <a:extLst>
              <a:ext uri="{FF2B5EF4-FFF2-40B4-BE49-F238E27FC236}">
                <a16:creationId xmlns:a16="http://schemas.microsoft.com/office/drawing/2014/main" id="{34BDD34A-5670-48BB-953F-D7A7167F2C88}"/>
              </a:ext>
            </a:extLst>
          </p:cNvPr>
          <p:cNvSpPr/>
          <p:nvPr/>
        </p:nvSpPr>
        <p:spPr>
          <a:xfrm>
            <a:off x="451214" y="3428999"/>
            <a:ext cx="390299"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Right 13">
            <a:extLst>
              <a:ext uri="{FF2B5EF4-FFF2-40B4-BE49-F238E27FC236}">
                <a16:creationId xmlns:a16="http://schemas.microsoft.com/office/drawing/2014/main" id="{3043B169-A528-4EE7-92D5-CD91EC6F8EFC}"/>
              </a:ext>
            </a:extLst>
          </p:cNvPr>
          <p:cNvSpPr/>
          <p:nvPr/>
        </p:nvSpPr>
        <p:spPr>
          <a:xfrm>
            <a:off x="424710" y="4227562"/>
            <a:ext cx="390299"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Right 14">
            <a:extLst>
              <a:ext uri="{FF2B5EF4-FFF2-40B4-BE49-F238E27FC236}">
                <a16:creationId xmlns:a16="http://schemas.microsoft.com/office/drawing/2014/main" id="{E2D674B8-4FBE-4713-B494-714945B50FC2}"/>
              </a:ext>
            </a:extLst>
          </p:cNvPr>
          <p:cNvSpPr/>
          <p:nvPr/>
        </p:nvSpPr>
        <p:spPr>
          <a:xfrm>
            <a:off x="447901" y="2680525"/>
            <a:ext cx="390299"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Right 15">
            <a:extLst>
              <a:ext uri="{FF2B5EF4-FFF2-40B4-BE49-F238E27FC236}">
                <a16:creationId xmlns:a16="http://schemas.microsoft.com/office/drawing/2014/main" id="{8C5AA4D9-F4BC-4299-966B-7EE9B6EB9E3F}"/>
              </a:ext>
            </a:extLst>
          </p:cNvPr>
          <p:cNvSpPr/>
          <p:nvPr/>
        </p:nvSpPr>
        <p:spPr>
          <a:xfrm>
            <a:off x="424710" y="3860386"/>
            <a:ext cx="390299" cy="228600"/>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Right 16">
            <a:extLst>
              <a:ext uri="{FF2B5EF4-FFF2-40B4-BE49-F238E27FC236}">
                <a16:creationId xmlns:a16="http://schemas.microsoft.com/office/drawing/2014/main" id="{FE792F40-11F6-4969-9DF8-590B3E8C9C03}"/>
              </a:ext>
            </a:extLst>
          </p:cNvPr>
          <p:cNvSpPr/>
          <p:nvPr/>
        </p:nvSpPr>
        <p:spPr>
          <a:xfrm>
            <a:off x="414771" y="5029199"/>
            <a:ext cx="390299" cy="228600"/>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row: Right 17">
            <a:extLst>
              <a:ext uri="{FF2B5EF4-FFF2-40B4-BE49-F238E27FC236}">
                <a16:creationId xmlns:a16="http://schemas.microsoft.com/office/drawing/2014/main" id="{A4D424FB-8E83-4B97-8AEB-6D8A8BB57F76}"/>
              </a:ext>
            </a:extLst>
          </p:cNvPr>
          <p:cNvSpPr/>
          <p:nvPr/>
        </p:nvSpPr>
        <p:spPr>
          <a:xfrm>
            <a:off x="447901" y="2263292"/>
            <a:ext cx="390299" cy="228600"/>
          </a:xfrm>
          <a:prstGeom prst="rightArrow">
            <a:avLst/>
          </a:prstGeom>
          <a:solidFill>
            <a:schemeClr val="accent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Arrow: Right 18">
            <a:extLst>
              <a:ext uri="{FF2B5EF4-FFF2-40B4-BE49-F238E27FC236}">
                <a16:creationId xmlns:a16="http://schemas.microsoft.com/office/drawing/2014/main" id="{C1286634-2B73-4D15-8792-2D83F98662DD}"/>
              </a:ext>
            </a:extLst>
          </p:cNvPr>
          <p:cNvSpPr/>
          <p:nvPr/>
        </p:nvSpPr>
        <p:spPr>
          <a:xfrm>
            <a:off x="414771" y="5432353"/>
            <a:ext cx="390299" cy="228600"/>
          </a:xfrm>
          <a:prstGeom prst="rightArrow">
            <a:avLst/>
          </a:prstGeom>
          <a:solidFill>
            <a:schemeClr val="accent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Right 19">
            <a:extLst>
              <a:ext uri="{FF2B5EF4-FFF2-40B4-BE49-F238E27FC236}">
                <a16:creationId xmlns:a16="http://schemas.microsoft.com/office/drawing/2014/main" id="{5718BB00-DBB4-4234-B793-116FC8BFA1D5}"/>
              </a:ext>
            </a:extLst>
          </p:cNvPr>
          <p:cNvSpPr/>
          <p:nvPr/>
        </p:nvSpPr>
        <p:spPr>
          <a:xfrm>
            <a:off x="408145" y="5826615"/>
            <a:ext cx="390299" cy="228600"/>
          </a:xfrm>
          <a:prstGeom prst="rightArrow">
            <a:avLst/>
          </a:prstGeom>
          <a:solidFill>
            <a:schemeClr val="accent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A40B806E-29B0-4AEC-8773-0C6AA84D2AFC}"/>
              </a:ext>
            </a:extLst>
          </p:cNvPr>
          <p:cNvSpPr txBox="1"/>
          <p:nvPr/>
        </p:nvSpPr>
        <p:spPr>
          <a:xfrm>
            <a:off x="6629400" y="5685883"/>
            <a:ext cx="2895600" cy="738664"/>
          </a:xfrm>
          <a:prstGeom prst="rect">
            <a:avLst/>
          </a:prstGeom>
          <a:noFill/>
        </p:spPr>
        <p:txBody>
          <a:bodyPr wrap="square" rtlCol="0">
            <a:spAutoFit/>
          </a:bodyPr>
          <a:lstStyle/>
          <a:p>
            <a:r>
              <a:rPr lang="en-US" sz="1400" dirty="0"/>
              <a:t>=focus on clergy</a:t>
            </a:r>
          </a:p>
          <a:p>
            <a:r>
              <a:rPr lang="en-US" sz="1400" dirty="0"/>
              <a:t>=focus on education/formation</a:t>
            </a:r>
          </a:p>
          <a:p>
            <a:r>
              <a:rPr lang="en-US" sz="1400" dirty="0"/>
              <a:t>=focus on readiness for ministry</a:t>
            </a:r>
          </a:p>
        </p:txBody>
      </p:sp>
      <p:sp>
        <p:nvSpPr>
          <p:cNvPr id="22" name="Arrow: Right 21">
            <a:extLst>
              <a:ext uri="{FF2B5EF4-FFF2-40B4-BE49-F238E27FC236}">
                <a16:creationId xmlns:a16="http://schemas.microsoft.com/office/drawing/2014/main" id="{F33DD821-6BD7-4189-9778-ED28C2B1E3DE}"/>
              </a:ext>
            </a:extLst>
          </p:cNvPr>
          <p:cNvSpPr/>
          <p:nvPr/>
        </p:nvSpPr>
        <p:spPr>
          <a:xfrm>
            <a:off x="6193038" y="5977986"/>
            <a:ext cx="390299" cy="228600"/>
          </a:xfrm>
          <a:prstGeom prst="rightArrow">
            <a:avLst/>
          </a:prstGeom>
          <a:solidFill>
            <a:schemeClr val="accent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Right 22">
            <a:extLst>
              <a:ext uri="{FF2B5EF4-FFF2-40B4-BE49-F238E27FC236}">
                <a16:creationId xmlns:a16="http://schemas.microsoft.com/office/drawing/2014/main" id="{44F598F5-5902-4C2D-B1E6-E36117DD4012}"/>
              </a:ext>
            </a:extLst>
          </p:cNvPr>
          <p:cNvSpPr/>
          <p:nvPr/>
        </p:nvSpPr>
        <p:spPr>
          <a:xfrm>
            <a:off x="6179342" y="5710258"/>
            <a:ext cx="390299"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row: Right 23">
            <a:extLst>
              <a:ext uri="{FF2B5EF4-FFF2-40B4-BE49-F238E27FC236}">
                <a16:creationId xmlns:a16="http://schemas.microsoft.com/office/drawing/2014/main" id="{5192F415-0E5B-4135-AF5A-AB8EE1C829A1}"/>
              </a:ext>
            </a:extLst>
          </p:cNvPr>
          <p:cNvSpPr/>
          <p:nvPr/>
        </p:nvSpPr>
        <p:spPr>
          <a:xfrm>
            <a:off x="6213236" y="6206586"/>
            <a:ext cx="390299" cy="228600"/>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49952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1000" fill="hold"/>
                                        <p:tgtEl>
                                          <p:spTgt spid="7"/>
                                        </p:tgtEl>
                                        <p:attrNameLst>
                                          <p:attrName>ppt_w</p:attrName>
                                        </p:attrNameLst>
                                      </p:cBhvr>
                                      <p:tavLst>
                                        <p:tav tm="0">
                                          <p:val>
                                            <p:fltVal val="0"/>
                                          </p:val>
                                        </p:tav>
                                        <p:tav tm="100000">
                                          <p:val>
                                            <p:strVal val="#ppt_w"/>
                                          </p:val>
                                        </p:tav>
                                      </p:tavLst>
                                    </p:anim>
                                    <p:anim calcmode="lin" valueType="num">
                                      <p:cBhvr>
                                        <p:cTn id="16" dur="1000" fill="hold"/>
                                        <p:tgtEl>
                                          <p:spTgt spid="7"/>
                                        </p:tgtEl>
                                        <p:attrNameLst>
                                          <p:attrName>ppt_h</p:attrName>
                                        </p:attrNameLst>
                                      </p:cBhvr>
                                      <p:tavLst>
                                        <p:tav tm="0">
                                          <p:val>
                                            <p:fltVal val="0"/>
                                          </p:val>
                                        </p:tav>
                                        <p:tav tm="100000">
                                          <p:val>
                                            <p:strVal val="#ppt_h"/>
                                          </p:val>
                                        </p:tav>
                                      </p:tavLst>
                                    </p:anim>
                                    <p:anim calcmode="lin" valueType="num">
                                      <p:cBhvr>
                                        <p:cTn id="17" dur="1000" fill="hold"/>
                                        <p:tgtEl>
                                          <p:spTgt spid="7"/>
                                        </p:tgtEl>
                                        <p:attrNameLst>
                                          <p:attrName>style.rotation</p:attrName>
                                        </p:attrNameLst>
                                      </p:cBhvr>
                                      <p:tavLst>
                                        <p:tav tm="0">
                                          <p:val>
                                            <p:fltVal val="90"/>
                                          </p:val>
                                        </p:tav>
                                        <p:tav tm="100000">
                                          <p:val>
                                            <p:fltVal val="0"/>
                                          </p:val>
                                        </p:tav>
                                      </p:tavLst>
                                    </p:anim>
                                    <p:animEffect transition="in" filter="fade">
                                      <p:cBhvr>
                                        <p:cTn id="18" dur="1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500" fill="hold"/>
                                        <p:tgtEl>
                                          <p:spTgt spid="11"/>
                                        </p:tgtEl>
                                        <p:attrNameLst>
                                          <p:attrName>ppt_x</p:attrName>
                                        </p:attrNameLst>
                                      </p:cBhvr>
                                      <p:tavLst>
                                        <p:tav tm="0">
                                          <p:val>
                                            <p:strVal val="#ppt_x"/>
                                          </p:val>
                                        </p:tav>
                                        <p:tav tm="100000">
                                          <p:val>
                                            <p:strVal val="#ppt_x"/>
                                          </p:val>
                                        </p:tav>
                                      </p:tavLst>
                                    </p:anim>
                                    <p:anim calcmode="lin" valueType="num">
                                      <p:cBhvr additive="base">
                                        <p:cTn id="2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11">
            <a:extLst>
              <a:ext uri="{FF2B5EF4-FFF2-40B4-BE49-F238E27FC236}">
                <a16:creationId xmlns:a16="http://schemas.microsoft.com/office/drawing/2014/main" id="{00401440-1DC9-4C9E-A3BA-4DECEEB465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13">
            <a:extLst>
              <a:ext uri="{FF2B5EF4-FFF2-40B4-BE49-F238E27FC236}">
                <a16:creationId xmlns:a16="http://schemas.microsoft.com/office/drawing/2014/main" id="{36B822CC-7DA9-4417-AA94-64CEB676F0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5425" y="4219240"/>
            <a:ext cx="8476488" cy="94997"/>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15">
            <a:extLst>
              <a:ext uri="{FF2B5EF4-FFF2-40B4-BE49-F238E27FC236}">
                <a16:creationId xmlns:a16="http://schemas.microsoft.com/office/drawing/2014/main" id="{AFA01E88-71CC-4FF3-9E81-51E0C32B45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5425" y="4359623"/>
            <a:ext cx="8477720" cy="2051143"/>
          </a:xfrm>
          <a:prstGeom prst="rect">
            <a:avLst/>
          </a:prstGeom>
          <a:solidFill>
            <a:schemeClr val="tx2"/>
          </a:solidFill>
          <a:ln w="6350" cmpd="sng">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680AB0EE-8B8C-4126-A8B1-5E752B6FC704}"/>
              </a:ext>
            </a:extLst>
          </p:cNvPr>
          <p:cNvSpPr>
            <a:spLocks noGrp="1"/>
          </p:cNvSpPr>
          <p:nvPr>
            <p:ph type="title"/>
          </p:nvPr>
        </p:nvSpPr>
        <p:spPr>
          <a:xfrm>
            <a:off x="1066800" y="4581687"/>
            <a:ext cx="7186500" cy="1607013"/>
          </a:xfrm>
        </p:spPr>
        <p:txBody>
          <a:bodyPr anchor="ctr">
            <a:normAutofit/>
          </a:bodyPr>
          <a:lstStyle/>
          <a:p>
            <a:pPr algn="ctr"/>
            <a:r>
              <a:rPr lang="en-US" dirty="0"/>
              <a:t>PRIORITIES FOR THE FUTURE</a:t>
            </a:r>
          </a:p>
        </p:txBody>
      </p:sp>
      <p:pic>
        <p:nvPicPr>
          <p:cNvPr id="9" name="Picture 8">
            <a:extLst>
              <a:ext uri="{FF2B5EF4-FFF2-40B4-BE49-F238E27FC236}">
                <a16:creationId xmlns:a16="http://schemas.microsoft.com/office/drawing/2014/main" id="{D1F2B4F5-3649-4DE2-8F76-20948F2EA88F}"/>
              </a:ext>
            </a:extLst>
          </p:cNvPr>
          <p:cNvPicPr>
            <a:picLocks noChangeAspect="1"/>
          </p:cNvPicPr>
          <p:nvPr/>
        </p:nvPicPr>
        <p:blipFill>
          <a:blip r:embed="rId2"/>
          <a:stretch>
            <a:fillRect/>
          </a:stretch>
        </p:blipFill>
        <p:spPr>
          <a:xfrm>
            <a:off x="-20320" y="45304"/>
            <a:ext cx="9339538" cy="4173936"/>
          </a:xfrm>
          <a:prstGeom prst="rect">
            <a:avLst/>
          </a:prstGeom>
        </p:spPr>
      </p:pic>
    </p:spTree>
    <p:extLst>
      <p:ext uri="{BB962C8B-B14F-4D97-AF65-F5344CB8AC3E}">
        <p14:creationId xmlns:p14="http://schemas.microsoft.com/office/powerpoint/2010/main" val="1539594006"/>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19566</TotalTime>
  <Words>1118</Words>
  <Application>Microsoft Office PowerPoint</Application>
  <PresentationFormat>On-screen Show (4:3)</PresentationFormat>
  <Paragraphs>133</Paragraphs>
  <Slides>24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Gill Sans MT</vt:lpstr>
      <vt:lpstr>Helvetica Neue</vt:lpstr>
      <vt:lpstr>Wingdings 2</vt:lpstr>
      <vt:lpstr>Dividend</vt:lpstr>
      <vt:lpstr> </vt:lpstr>
      <vt:lpstr> SIX FACTORS THAT CHARACTERIZE HEALTHY CONGREGATIONS </vt:lpstr>
      <vt:lpstr>PowerPoint Presentation</vt:lpstr>
      <vt:lpstr>PowerPoint Presentation</vt:lpstr>
      <vt:lpstr> </vt:lpstr>
      <vt:lpstr>PowerPoint Presentation</vt:lpstr>
      <vt:lpstr>Dissatisfaction is a Necessary Motivating Factor  for Change</vt:lpstr>
      <vt:lpstr>CRITICAL SUCCESS FACTORS</vt:lpstr>
      <vt:lpstr>PRIORITIES FOR THE FUTURE</vt:lpstr>
      <vt:lpstr>Unusual priorities FOR THE FUTURE</vt:lpstr>
      <vt:lpstr>The bubble chart</vt:lpstr>
      <vt:lpstr>PowerPoint Presentation</vt:lpstr>
      <vt:lpstr>PowerPoint Presentation</vt:lpstr>
      <vt:lpstr>MAGI Culture Theologically “PROGRESSIVE” and adaptable</vt:lpstr>
      <vt:lpstr>Performance Culture Theologically “conservative” and adaptable</vt:lpstr>
      <vt:lpstr>PARACLETE Culture Theologically “PROGRESSIVE” and SETTLED</vt:lpstr>
      <vt:lpstr>PowerPoint Presentation</vt:lpstr>
      <vt:lpstr>PowerPoint Presentation</vt:lpstr>
      <vt:lpstr>Promise #1</vt:lpstr>
      <vt:lpstr>Promise #2</vt:lpstr>
      <vt:lpstr>Promise #3</vt:lpstr>
      <vt:lpstr>Promise #4</vt:lpstr>
      <vt:lpstr>Promise #5</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Robyn Strain</dc:creator>
  <cp:lastModifiedBy>Pamela Challis</cp:lastModifiedBy>
  <cp:revision>151</cp:revision>
  <dcterms:created xsi:type="dcterms:W3CDTF">2020-10-04T15:56:33Z</dcterms:created>
  <dcterms:modified xsi:type="dcterms:W3CDTF">2021-06-28T18:42:23Z</dcterms:modified>
</cp:coreProperties>
</file>